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99" r:id="rId4"/>
    <p:sldId id="278" r:id="rId5"/>
    <p:sldId id="279" r:id="rId6"/>
    <p:sldId id="280" r:id="rId7"/>
    <p:sldId id="281" r:id="rId8"/>
    <p:sldId id="287" r:id="rId9"/>
    <p:sldId id="289" r:id="rId10"/>
    <p:sldId id="300" r:id="rId11"/>
    <p:sldId id="284" r:id="rId12"/>
    <p:sldId id="285" r:id="rId13"/>
    <p:sldId id="286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88" r:id="rId24"/>
  </p:sldIdLst>
  <p:sldSz cx="9144000" cy="6858000" type="screen4x3"/>
  <p:notesSz cx="6794500" cy="99314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81" autoAdjust="0"/>
    <p:restoredTop sz="94660"/>
  </p:normalViewPr>
  <p:slideViewPr>
    <p:cSldViewPr>
      <p:cViewPr>
        <p:scale>
          <a:sx n="70" d="100"/>
          <a:sy n="70" d="100"/>
        </p:scale>
        <p:origin x="-64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40BD1A-17CB-482F-9C9C-9B0B5BD632B1}" type="datetimeFigureOut">
              <a:rPr lang="nl-NL" smtClean="0"/>
              <a:t>1-5-2017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2DEC7-34CD-4E83-B55F-BF5DFBCDBBA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793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36AC8-F433-452F-B9EF-8EDE744E1D4C}" type="datetimeFigureOut">
              <a:rPr lang="nl-NL" smtClean="0"/>
              <a:t>1-5-2017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00E19-534F-4743-A48B-14F48A3202D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4436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00E19-534F-4743-A48B-14F48A3202D5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0095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00E19-534F-4743-A48B-14F48A3202D5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6476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 noProof="0" smtClean="0"/>
              <a:t>Klik om de stijl te bewerken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latin typeface="NHRounded" pitchFamily="2" charset="0"/>
              </a:defRPr>
            </a:lvl1pPr>
          </a:lstStyle>
          <a:p>
            <a:pPr lvl="0"/>
            <a:r>
              <a:rPr lang="nl-NL" noProof="0" smtClean="0"/>
              <a:t>Klik om de ondertitelstijl van het model te bewerken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2791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2419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2419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9414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3924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4159952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3916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916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5993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945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8999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0154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51209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1731871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het opmaakprofiel te bewerken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391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NHRounded" pitchFamily="2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NHRounded" pitchFamily="2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NHRounded" pitchFamily="2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NHRounded" pitchFamily="2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NHRounded" pitchFamily="2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NHRounded" pitchFamily="2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NHRounded" pitchFamily="2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NHRounded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Functioneel Programmeren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Week 1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0113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Basis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Rekenen: + - * / div</a:t>
            </a:r>
          </a:p>
          <a:p>
            <a:r>
              <a:rPr lang="nl-NL" dirty="0" smtClean="0"/>
              <a:t>Strings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72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Lijsten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Verzameling elementen van hetzelfde type</a:t>
            </a:r>
          </a:p>
          <a:p>
            <a:pPr marL="0" indent="0" algn="ctr">
              <a:buNone/>
            </a:pPr>
            <a:r>
              <a:rPr lang="nl-NL" dirty="0" smtClean="0"/>
              <a:t>[5,3,6,2,8,-2,8]</a:t>
            </a:r>
          </a:p>
          <a:p>
            <a:pPr marL="0" indent="0" algn="ctr">
              <a:buNone/>
            </a:pPr>
            <a:r>
              <a:rPr lang="nl-NL" dirty="0" smtClean="0"/>
              <a:t>[1..25]</a:t>
            </a:r>
          </a:p>
          <a:p>
            <a:pPr marL="0" indent="0" algn="ctr">
              <a:buNone/>
            </a:pPr>
            <a:r>
              <a:rPr lang="nl-NL" dirty="0" smtClean="0"/>
              <a:t>[2,4..100]</a:t>
            </a:r>
          </a:p>
          <a:p>
            <a:pPr marL="0" indent="0" algn="ctr">
              <a:buNone/>
            </a:pPr>
            <a:r>
              <a:rPr lang="nl-NL" dirty="0" smtClean="0"/>
              <a:t>[1..]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5066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Lijsten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take</a:t>
            </a:r>
          </a:p>
          <a:p>
            <a:r>
              <a:rPr lang="nl-NL" dirty="0" smtClean="0"/>
              <a:t>drop</a:t>
            </a:r>
          </a:p>
          <a:p>
            <a:r>
              <a:rPr lang="nl-NL" smtClean="0"/>
              <a:t>sum</a:t>
            </a:r>
            <a:endParaRPr lang="nl-NL" dirty="0" smtClean="0"/>
          </a:p>
          <a:p>
            <a:r>
              <a:rPr lang="nl-NL" dirty="0" err="1" smtClean="0"/>
              <a:t>length</a:t>
            </a:r>
            <a:endParaRPr lang="nl-NL" dirty="0" smtClean="0"/>
          </a:p>
          <a:p>
            <a:r>
              <a:rPr lang="nl-NL" dirty="0" smtClean="0"/>
              <a:t>maximum</a:t>
            </a:r>
          </a:p>
          <a:p>
            <a:r>
              <a:rPr lang="nl-NL" dirty="0" err="1" smtClean="0"/>
              <a:t>and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2122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Tuples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Verzameling met verschillende typen</a:t>
            </a:r>
          </a:p>
          <a:p>
            <a:r>
              <a:rPr lang="nl-NL" dirty="0" err="1" smtClean="0"/>
              <a:t>Tuple</a:t>
            </a:r>
            <a:endParaRPr lang="nl-NL" dirty="0" smtClean="0"/>
          </a:p>
          <a:p>
            <a:pPr lvl="1"/>
            <a:r>
              <a:rPr lang="nl-NL" dirty="0" err="1" smtClean="0"/>
              <a:t>fst</a:t>
            </a:r>
            <a:endParaRPr lang="nl-NL" dirty="0" smtClean="0"/>
          </a:p>
          <a:p>
            <a:pPr lvl="1"/>
            <a:r>
              <a:rPr lang="nl-NL" dirty="0" err="1" smtClean="0"/>
              <a:t>snd</a:t>
            </a:r>
            <a:endParaRPr lang="nl-NL" dirty="0" smtClean="0"/>
          </a:p>
          <a:p>
            <a:pPr lvl="1"/>
            <a:r>
              <a:rPr lang="nl-NL" dirty="0" smtClean="0"/>
              <a:t>Werkt alleen op </a:t>
            </a:r>
            <a:r>
              <a:rPr lang="nl-NL" dirty="0" err="1" smtClean="0"/>
              <a:t>tuples</a:t>
            </a:r>
            <a:r>
              <a:rPr lang="nl-NL" dirty="0" smtClean="0"/>
              <a:t> met 2 elementen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3473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Functie in </a:t>
            </a:r>
            <a:r>
              <a:rPr lang="nl-NL" dirty="0" err="1"/>
              <a:t>H</a:t>
            </a:r>
            <a:r>
              <a:rPr lang="nl-NL" dirty="0" err="1" smtClean="0"/>
              <a:t>askell</a:t>
            </a:r>
            <a:r>
              <a:rPr lang="nl-NL" dirty="0" smtClean="0"/>
              <a:t>, basis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Begin met kleine letter!</a:t>
            </a:r>
          </a:p>
          <a:p>
            <a:r>
              <a:rPr lang="nl-NL" dirty="0" smtClean="0"/>
              <a:t>naam [parameters] = [resultaat]</a:t>
            </a:r>
          </a:p>
          <a:p>
            <a:pPr marL="0" indent="0">
              <a:buNone/>
            </a:pPr>
            <a:endParaRPr lang="nl-NL" dirty="0"/>
          </a:p>
          <a:p>
            <a:pPr marL="0" indent="0" algn="ctr">
              <a:buNone/>
            </a:pPr>
            <a:r>
              <a:rPr lang="nl-NL" dirty="0" smtClean="0">
                <a:latin typeface="Courier New" pitchFamily="49" charset="0"/>
                <a:cs typeface="Courier New" pitchFamily="49" charset="0"/>
              </a:rPr>
              <a:t>hallo = 1</a:t>
            </a:r>
          </a:p>
          <a:p>
            <a:pPr marL="0" indent="0" algn="ctr">
              <a:buNone/>
            </a:pPr>
            <a:r>
              <a:rPr lang="nl-NL" dirty="0" smtClean="0">
                <a:latin typeface="Courier New" pitchFamily="49" charset="0"/>
                <a:cs typeface="Courier New" pitchFamily="49" charset="0"/>
              </a:rPr>
              <a:t>plus1 a = a + 1</a:t>
            </a:r>
            <a:endParaRPr lang="nl-NL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51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Functies, basis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Maak de functie 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som a b </a:t>
            </a:r>
            <a:r>
              <a:rPr lang="nl-NL" dirty="0" smtClean="0"/>
              <a:t>die 2 getallen bij elkaar kan optellen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4245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Functies, </a:t>
            </a:r>
            <a:r>
              <a:rPr lang="nl-NL" dirty="0" err="1" smtClean="0"/>
              <a:t>if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>
                <a:latin typeface="Courier New" pitchFamily="49" charset="0"/>
                <a:cs typeface="Courier New" pitchFamily="49" charset="0"/>
              </a:rPr>
              <a:t>rara a = 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 a == 2 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then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 5</a:t>
            </a:r>
          </a:p>
          <a:p>
            <a:pPr marL="0" indent="0">
              <a:buNone/>
            </a:pPr>
            <a:r>
              <a:rPr lang="nl-NL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 7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 smtClean="0"/>
              <a:t>een functie kan maar 1 type teruggeven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1406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Functies, </a:t>
            </a:r>
            <a:r>
              <a:rPr lang="nl-NL" dirty="0" err="1" smtClean="0"/>
              <a:t>if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3916363"/>
          </a:xfrm>
        </p:spPr>
        <p:txBody>
          <a:bodyPr/>
          <a:lstStyle/>
          <a:p>
            <a:pPr marL="0" indent="0">
              <a:buNone/>
            </a:pPr>
            <a:r>
              <a:rPr lang="nl-NL" dirty="0" smtClean="0">
                <a:latin typeface="Courier New" pitchFamily="49" charset="0"/>
                <a:cs typeface="Courier New" pitchFamily="49" charset="0"/>
              </a:rPr>
              <a:t>rara2 a = 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 a == 2 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then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 5</a:t>
            </a:r>
          </a:p>
          <a:p>
            <a:pPr marL="0" indent="0">
              <a:buNone/>
            </a:pPr>
            <a:r>
              <a:rPr lang="nl-NL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 a &lt; 2  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then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 7</a:t>
            </a:r>
          </a:p>
          <a:p>
            <a:pPr marL="0" indent="0">
              <a:buNone/>
            </a:pPr>
            <a:r>
              <a:rPr lang="nl-NL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413525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Functies, </a:t>
            </a:r>
            <a:r>
              <a:rPr lang="nl-NL" dirty="0" err="1" smtClean="0"/>
              <a:t>if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Maak de functie 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absoluut x</a:t>
            </a:r>
            <a:r>
              <a:rPr lang="nl-NL" dirty="0" smtClean="0"/>
              <a:t> die de absolute waarde van een getal geeft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2368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Functies op functies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>
                <a:latin typeface="Courier New" pitchFamily="49" charset="0"/>
                <a:cs typeface="Courier New" pitchFamily="49" charset="0"/>
              </a:rPr>
              <a:t>absoluut a = 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abs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 a</a:t>
            </a:r>
          </a:p>
          <a:p>
            <a:pPr marL="0" indent="0">
              <a:buNone/>
            </a:pPr>
            <a:endParaRPr lang="nl-NL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plusHallo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 = plus1 hallo</a:t>
            </a:r>
          </a:p>
          <a:p>
            <a:pPr marL="0" indent="0">
              <a:buNone/>
            </a:pPr>
            <a:endParaRPr lang="nl-NL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nl-NL" dirty="0" smtClean="0">
                <a:cs typeface="Courier New" pitchFamily="49" charset="0"/>
              </a:rPr>
              <a:t>Een functie kan andere functies aanroepen</a:t>
            </a:r>
            <a:endParaRPr lang="nl-NL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38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Inleiding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Functioneel Programmeren 1</a:t>
            </a:r>
          </a:p>
          <a:p>
            <a:r>
              <a:rPr lang="nl-NL" dirty="0" smtClean="0"/>
              <a:t>Dictaat</a:t>
            </a:r>
          </a:p>
          <a:p>
            <a:r>
              <a:rPr lang="nl-NL" dirty="0" err="1" smtClean="0"/>
              <a:t>Haskell</a:t>
            </a:r>
            <a:endParaRPr lang="nl-NL" dirty="0" smtClean="0"/>
          </a:p>
          <a:p>
            <a:r>
              <a:rPr lang="nl-NL" dirty="0" smtClean="0"/>
              <a:t>Practica</a:t>
            </a:r>
          </a:p>
          <a:p>
            <a:r>
              <a:rPr lang="nl-NL" dirty="0" smtClean="0"/>
              <a:t>Toets</a:t>
            </a:r>
          </a:p>
          <a:p>
            <a:r>
              <a:rPr lang="nl-NL" dirty="0" smtClean="0"/>
              <a:t>Eerste stappen </a:t>
            </a:r>
            <a:r>
              <a:rPr lang="nl-NL" dirty="0" err="1" smtClean="0"/>
              <a:t>Haskell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59192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Functies op functies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maak de functie 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absSum</a:t>
            </a:r>
            <a:r>
              <a:rPr lang="nl-NL" dirty="0" smtClean="0"/>
              <a:t> die 2 getallen bij elkaar optelt en daarna het absolute resultaat teruggeeft (gebruik hierbij de eerder gemaakte functies)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8371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Functies op lijsten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3916363"/>
          </a:xfrm>
        </p:spPr>
        <p:txBody>
          <a:bodyPr/>
          <a:lstStyle/>
          <a:p>
            <a:pPr marL="0" indent="0">
              <a:buNone/>
            </a:pPr>
            <a:r>
              <a:rPr lang="nl-NL" dirty="0" smtClean="0">
                <a:latin typeface="Courier New" pitchFamily="49" charset="0"/>
                <a:cs typeface="Courier New" pitchFamily="49" charset="0"/>
              </a:rPr>
              <a:t>plak 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xs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ys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xs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 ++ 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ys</a:t>
            </a:r>
            <a:endParaRPr lang="nl-NL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nl-NL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ht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xs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ys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 = [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xs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] ++ 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tail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ys</a:t>
            </a:r>
            <a:endParaRPr lang="nl-NL" dirty="0" smtClean="0">
              <a:latin typeface="Courier New" pitchFamily="49" charset="0"/>
              <a:cs typeface="Courier New" pitchFamily="49" charset="0"/>
            </a:endParaRPr>
          </a:p>
          <a:p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Lijstparameters worden meestal geschreven als </a:t>
            </a:r>
            <a:r>
              <a:rPr lang="nl-NL" dirty="0" err="1" smtClean="0"/>
              <a:t>xs</a:t>
            </a:r>
            <a:r>
              <a:rPr lang="nl-NL" dirty="0" smtClean="0"/>
              <a:t>, </a:t>
            </a:r>
            <a:r>
              <a:rPr lang="nl-NL" dirty="0" err="1" smtClean="0"/>
              <a:t>ys</a:t>
            </a:r>
            <a:r>
              <a:rPr lang="nl-NL" dirty="0" smtClean="0"/>
              <a:t>, </a:t>
            </a:r>
            <a:r>
              <a:rPr lang="nl-NL" dirty="0" err="1" smtClean="0"/>
              <a:t>zs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3499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Functies op lijsten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Maak een functie die de eerste 3 elementen van 3 lijsten combineert tot 1 lijst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1721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13992"/>
            <a:ext cx="8229600" cy="1143000"/>
          </a:xfrm>
        </p:spPr>
        <p:txBody>
          <a:bodyPr/>
          <a:lstStyle/>
          <a:p>
            <a:r>
              <a:rPr lang="nl-NL" dirty="0" smtClean="0"/>
              <a:t>Vragen?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0974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Functioneel Programmeren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/>
          <a:lstStyle/>
          <a:p>
            <a:r>
              <a:rPr lang="nl-NL" dirty="0" smtClean="0"/>
              <a:t>Imperatief programmeren</a:t>
            </a:r>
          </a:p>
          <a:p>
            <a:pPr lvl="1"/>
            <a:r>
              <a:rPr lang="nl-NL" dirty="0" smtClean="0"/>
              <a:t>C</a:t>
            </a:r>
          </a:p>
          <a:p>
            <a:pPr lvl="1"/>
            <a:r>
              <a:rPr lang="nl-NL" dirty="0" smtClean="0"/>
              <a:t>Java</a:t>
            </a:r>
          </a:p>
          <a:p>
            <a:pPr lvl="1"/>
            <a:r>
              <a:rPr lang="nl-NL" dirty="0" smtClean="0"/>
              <a:t>Python</a:t>
            </a:r>
          </a:p>
          <a:p>
            <a:r>
              <a:rPr lang="nl-NL" dirty="0" smtClean="0"/>
              <a:t>Functioneel programmeren</a:t>
            </a:r>
          </a:p>
          <a:p>
            <a:pPr lvl="1"/>
            <a:r>
              <a:rPr lang="nl-NL" dirty="0" err="1" smtClean="0"/>
              <a:t>Haskell</a:t>
            </a:r>
            <a:endParaRPr lang="nl-NL" dirty="0" smtClean="0"/>
          </a:p>
          <a:p>
            <a:r>
              <a:rPr lang="nl-NL" dirty="0" smtClean="0"/>
              <a:t>Logisch programmeren</a:t>
            </a:r>
          </a:p>
          <a:p>
            <a:pPr lvl="1"/>
            <a:r>
              <a:rPr lang="nl-NL" dirty="0" err="1" smtClean="0"/>
              <a:t>Prolog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5985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Functioneel Programmeren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Andere manier van benaderen problemen</a:t>
            </a:r>
          </a:p>
          <a:p>
            <a:pPr lvl="1"/>
            <a:r>
              <a:rPr lang="nl-NL" dirty="0" smtClean="0"/>
              <a:t>Gedacht vanuit het probleem, niet vanuit de computer</a:t>
            </a:r>
          </a:p>
          <a:p>
            <a:pPr lvl="1"/>
            <a:r>
              <a:rPr lang="nl-NL" dirty="0" smtClean="0"/>
              <a:t>Zo simpel mogelijk oplossen</a:t>
            </a:r>
          </a:p>
          <a:p>
            <a:pPr lvl="1"/>
            <a:r>
              <a:rPr lang="nl-NL" dirty="0" err="1" smtClean="0"/>
              <a:t>Haskell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8877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Haskell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Pure functionele programmeertaal</a:t>
            </a:r>
          </a:p>
          <a:p>
            <a:r>
              <a:rPr lang="nl-NL" dirty="0" err="1" smtClean="0"/>
              <a:t>GHCi</a:t>
            </a:r>
            <a:endParaRPr lang="nl-NL" dirty="0" smtClean="0"/>
          </a:p>
          <a:p>
            <a:r>
              <a:rPr lang="nl-NL" dirty="0" smtClean="0"/>
              <a:t>Veel documentatie en tutorials</a:t>
            </a:r>
          </a:p>
          <a:p>
            <a:r>
              <a:rPr lang="nl-NL" dirty="0" smtClean="0"/>
              <a:t>Dictaat met alle benodigde uitleg</a:t>
            </a:r>
          </a:p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47850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Dictaat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Nu </a:t>
            </a:r>
            <a:r>
              <a:rPr lang="nl-NL" dirty="0" smtClean="0"/>
              <a:t>verkrijgbaar op </a:t>
            </a:r>
            <a:r>
              <a:rPr lang="nl-NL" dirty="0" err="1" smtClean="0"/>
              <a:t>elo</a:t>
            </a:r>
            <a:r>
              <a:rPr lang="nl-NL" dirty="0" smtClean="0"/>
              <a:t>!!!</a:t>
            </a:r>
            <a:endParaRPr lang="nl-NL" dirty="0" smtClean="0"/>
          </a:p>
          <a:p>
            <a:r>
              <a:rPr lang="nl-NL" dirty="0" err="1" smtClean="0"/>
              <a:t>Practicaopgaven</a:t>
            </a:r>
            <a:endParaRPr lang="nl-NL" dirty="0" smtClean="0"/>
          </a:p>
          <a:p>
            <a:r>
              <a:rPr lang="nl-NL" dirty="0" smtClean="0"/>
              <a:t>Mag (uitgeprint) </a:t>
            </a:r>
            <a:r>
              <a:rPr lang="nl-NL" dirty="0" smtClean="0"/>
              <a:t>op de toets gebruikt worden!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4079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Practica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Opdrachten per week</a:t>
            </a:r>
          </a:p>
          <a:p>
            <a:pPr lvl="1"/>
            <a:r>
              <a:rPr lang="nl-NL" dirty="0" smtClean="0"/>
              <a:t>Te vinden in dictaat</a:t>
            </a:r>
          </a:p>
          <a:p>
            <a:pPr lvl="1"/>
            <a:r>
              <a:rPr lang="nl-NL" dirty="0" smtClean="0"/>
              <a:t>Af laten tekenen tijdens practica</a:t>
            </a:r>
          </a:p>
        </p:txBody>
      </p:sp>
    </p:spTree>
    <p:extLst>
      <p:ext uri="{BB962C8B-B14F-4D97-AF65-F5344CB8AC3E}">
        <p14:creationId xmlns:p14="http://schemas.microsoft.com/office/powerpoint/2010/main" val="268908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Toets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Tentamen</a:t>
            </a:r>
          </a:p>
          <a:p>
            <a:pPr lvl="1"/>
            <a:r>
              <a:rPr lang="nl-NL" dirty="0" smtClean="0"/>
              <a:t>Toegestane hulpmiddelen te vinden in dictaat</a:t>
            </a:r>
          </a:p>
          <a:p>
            <a:r>
              <a:rPr lang="nl-NL" dirty="0" smtClean="0"/>
              <a:t>Voorbeeldtentamen op </a:t>
            </a:r>
            <a:r>
              <a:rPr lang="nl-NL" dirty="0" err="1" smtClean="0"/>
              <a:t>elo</a:t>
            </a:r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94472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Eerste stappen </a:t>
            </a:r>
            <a:r>
              <a:rPr lang="nl-NL" dirty="0" err="1" smtClean="0"/>
              <a:t>Haskell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Lijsten</a:t>
            </a:r>
          </a:p>
          <a:p>
            <a:r>
              <a:rPr lang="nl-NL" dirty="0" smtClean="0"/>
              <a:t>Functies</a:t>
            </a:r>
          </a:p>
          <a:p>
            <a:pPr lvl="1"/>
            <a:r>
              <a:rPr lang="nl-NL" dirty="0" smtClean="0"/>
              <a:t>Basis</a:t>
            </a:r>
          </a:p>
          <a:p>
            <a:pPr lvl="1"/>
            <a:r>
              <a:rPr lang="nl-NL" dirty="0" err="1" smtClean="0"/>
              <a:t>If</a:t>
            </a:r>
            <a:endParaRPr lang="nl-NL" dirty="0" smtClean="0"/>
          </a:p>
          <a:p>
            <a:pPr lvl="1"/>
            <a:r>
              <a:rPr lang="nl-NL" dirty="0" smtClean="0"/>
              <a:t>Functies in functies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9467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HL-Hogeschool-1">
  <a:themeElements>
    <a:clrScheme name="Kantoorth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thema">
      <a:majorFont>
        <a:latin typeface="NHRounded"/>
        <a:ea typeface=""/>
        <a:cs typeface=""/>
      </a:majorFont>
      <a:minorFont>
        <a:latin typeface="NHBasic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Kantoorth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oorthem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oorthem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oorthem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oorthem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oorthem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oorthem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oorthem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oorthem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oorthem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oorthem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oorthem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NHL-Hogeschool-1</Template>
  <TotalTime>2032</TotalTime>
  <Words>371</Words>
  <Application>Microsoft Office PowerPoint</Application>
  <PresentationFormat>Diavoorstelling (4:3)</PresentationFormat>
  <Paragraphs>106</Paragraphs>
  <Slides>23</Slides>
  <Notes>2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23</vt:i4>
      </vt:variant>
    </vt:vector>
  </HeadingPairs>
  <TitlesOfParts>
    <vt:vector size="24" baseType="lpstr">
      <vt:lpstr>NHL-Hogeschool-1</vt:lpstr>
      <vt:lpstr>Functioneel Programmeren</vt:lpstr>
      <vt:lpstr>Inleiding</vt:lpstr>
      <vt:lpstr>Functioneel Programmeren</vt:lpstr>
      <vt:lpstr>Functioneel Programmeren</vt:lpstr>
      <vt:lpstr>Haskell</vt:lpstr>
      <vt:lpstr>Dictaat</vt:lpstr>
      <vt:lpstr>Practica</vt:lpstr>
      <vt:lpstr>Toets</vt:lpstr>
      <vt:lpstr>Eerste stappen Haskell</vt:lpstr>
      <vt:lpstr>Basis</vt:lpstr>
      <vt:lpstr>Lijsten</vt:lpstr>
      <vt:lpstr>Lijsten</vt:lpstr>
      <vt:lpstr>Tuples</vt:lpstr>
      <vt:lpstr>Functie in Haskell, basis</vt:lpstr>
      <vt:lpstr>Functies, basis</vt:lpstr>
      <vt:lpstr>Functies, if</vt:lpstr>
      <vt:lpstr>Functies, if</vt:lpstr>
      <vt:lpstr>Functies, if</vt:lpstr>
      <vt:lpstr>Functies op functies</vt:lpstr>
      <vt:lpstr>Functies op functies</vt:lpstr>
      <vt:lpstr>Functies op lijsten</vt:lpstr>
      <vt:lpstr>Functies op lijsten</vt:lpstr>
      <vt:lpstr>Vragen?</vt:lpstr>
    </vt:vector>
  </TitlesOfParts>
  <Company>Noordelijke Hogeschool Leeuwarden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Wiskunde</dc:title>
  <dc:creator>Foppele, J.</dc:creator>
  <cp:lastModifiedBy>Foppele, J.</cp:lastModifiedBy>
  <cp:revision>79</cp:revision>
  <dcterms:created xsi:type="dcterms:W3CDTF">2012-09-06T12:40:11Z</dcterms:created>
  <dcterms:modified xsi:type="dcterms:W3CDTF">2017-05-01T15:38:08Z</dcterms:modified>
</cp:coreProperties>
</file>