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58" r:id="rId5"/>
    <p:sldId id="260" r:id="rId6"/>
    <p:sldId id="261" r:id="rId7"/>
    <p:sldId id="267" r:id="rId8"/>
    <p:sldId id="259" r:id="rId9"/>
    <p:sldId id="262" r:id="rId10"/>
    <p:sldId id="257" r:id="rId11"/>
    <p:sldId id="263" r:id="rId12"/>
    <p:sldId id="26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Hoogvliets" userId="bead55442cd4525f" providerId="OrgId" clId="{673AB553-ADD9-4830-996A-1DEC590F6FAA}"/>
    <pc:docChg chg="undo custSel addSld modSld sldOrd">
      <pc:chgData name="Raphaël Hoogvliets" userId="bead55442cd4525f" providerId="OrgId" clId="{673AB553-ADD9-4830-996A-1DEC590F6FAA}" dt="2018-02-28T20:58:24.597" v="1286" actId="20577"/>
      <pc:docMkLst>
        <pc:docMk/>
      </pc:docMkLst>
      <pc:sldChg chg="addSp delSp modSp">
        <pc:chgData name="Raphaël Hoogvliets" userId="bead55442cd4525f" providerId="OrgId" clId="{673AB553-ADD9-4830-996A-1DEC590F6FAA}" dt="2018-02-28T20:39:05.408" v="607" actId="20577"/>
        <pc:sldMkLst>
          <pc:docMk/>
          <pc:sldMk cId="3314284093" sldId="256"/>
        </pc:sldMkLst>
        <pc:spChg chg="mod">
          <ac:chgData name="Raphaël Hoogvliets" userId="bead55442cd4525f" providerId="OrgId" clId="{673AB553-ADD9-4830-996A-1DEC590F6FAA}" dt="2018-02-28T20:01:00.062" v="531" actId="20577"/>
          <ac:spMkLst>
            <pc:docMk/>
            <pc:sldMk cId="3314284093" sldId="256"/>
            <ac:spMk id="2" creationId="{28124C9F-42E4-4C26-81C7-8E1ABA0BEAF6}"/>
          </ac:spMkLst>
        </pc:spChg>
        <pc:spChg chg="mod">
          <ac:chgData name="Raphaël Hoogvliets" userId="bead55442cd4525f" providerId="OrgId" clId="{673AB553-ADD9-4830-996A-1DEC590F6FAA}" dt="2018-02-28T20:39:05.408" v="607" actId="20577"/>
          <ac:spMkLst>
            <pc:docMk/>
            <pc:sldMk cId="3314284093" sldId="256"/>
            <ac:spMk id="3" creationId="{45608AD6-4CB7-498B-A448-4EBF3CC6BE65}"/>
          </ac:spMkLst>
        </pc:spChg>
        <pc:picChg chg="add del mod">
          <ac:chgData name="Raphaël Hoogvliets" userId="bead55442cd4525f" providerId="OrgId" clId="{673AB553-ADD9-4830-996A-1DEC590F6FAA}" dt="2018-02-28T20:01:40.597" v="552" actId="478"/>
          <ac:picMkLst>
            <pc:docMk/>
            <pc:sldMk cId="3314284093" sldId="256"/>
            <ac:picMk id="3074" creationId="{8AE75154-6BA6-4B8B-8C02-B5E944CBBD7E}"/>
          </ac:picMkLst>
        </pc:picChg>
        <pc:picChg chg="add mod">
          <ac:chgData name="Raphaël Hoogvliets" userId="bead55442cd4525f" providerId="OrgId" clId="{673AB553-ADD9-4830-996A-1DEC590F6FAA}" dt="2018-02-28T20:02:12.917" v="555" actId="1076"/>
          <ac:picMkLst>
            <pc:docMk/>
            <pc:sldMk cId="3314284093" sldId="256"/>
            <ac:picMk id="3076" creationId="{FD9F3D96-CCD8-4170-94BA-035B15B7B139}"/>
          </ac:picMkLst>
        </pc:picChg>
      </pc:sldChg>
      <pc:sldChg chg="addSp modSp">
        <pc:chgData name="Raphaël Hoogvliets" userId="bead55442cd4525f" providerId="OrgId" clId="{673AB553-ADD9-4830-996A-1DEC590F6FAA}" dt="2018-02-28T20:02:31.112" v="563" actId="1076"/>
        <pc:sldMkLst>
          <pc:docMk/>
          <pc:sldMk cId="1125897166" sldId="257"/>
        </pc:sldMkLst>
        <pc:spChg chg="mod">
          <ac:chgData name="Raphaël Hoogvliets" userId="bead55442cd4525f" providerId="OrgId" clId="{673AB553-ADD9-4830-996A-1DEC590F6FAA}" dt="2018-02-28T19:51:40.717" v="4" actId="20577"/>
          <ac:spMkLst>
            <pc:docMk/>
            <pc:sldMk cId="1125897166" sldId="257"/>
            <ac:spMk id="2" creationId="{76D4A61A-8A40-4509-AC8C-7310D36C854C}"/>
          </ac:spMkLst>
        </pc:spChg>
        <pc:picChg chg="add">
          <ac:chgData name="Raphaël Hoogvliets" userId="bead55442cd4525f" providerId="OrgId" clId="{673AB553-ADD9-4830-996A-1DEC590F6FAA}" dt="2018-02-28T20:02:21.566" v="561" actId="1076"/>
          <ac:picMkLst>
            <pc:docMk/>
            <pc:sldMk cId="1125897166" sldId="257"/>
            <ac:picMk id="11" creationId="{860238B5-1B4B-4052-91EC-8C66D591ECE0}"/>
          </ac:picMkLst>
        </pc:picChg>
        <pc:picChg chg="mod">
          <ac:chgData name="Raphaël Hoogvliets" userId="bead55442cd4525f" providerId="OrgId" clId="{673AB553-ADD9-4830-996A-1DEC590F6FAA}" dt="2018-02-28T20:02:25.597" v="562" actId="1076"/>
          <ac:picMkLst>
            <pc:docMk/>
            <pc:sldMk cId="1125897166" sldId="257"/>
            <ac:picMk id="1032" creationId="{903AF2A4-E3BD-43D4-AE60-5A8A0B7CF464}"/>
          </ac:picMkLst>
        </pc:picChg>
        <pc:picChg chg="mod">
          <ac:chgData name="Raphaël Hoogvliets" userId="bead55442cd4525f" providerId="OrgId" clId="{673AB553-ADD9-4830-996A-1DEC590F6FAA}" dt="2018-02-28T20:02:31.112" v="563" actId="1076"/>
          <ac:picMkLst>
            <pc:docMk/>
            <pc:sldMk cId="1125897166" sldId="257"/>
            <ac:picMk id="1034" creationId="{DE2C0A52-DE92-48F8-9CD4-684937187FD0}"/>
          </ac:picMkLst>
        </pc:picChg>
      </pc:sldChg>
      <pc:sldChg chg="addSp modSp">
        <pc:chgData name="Raphaël Hoogvliets" userId="bead55442cd4525f" providerId="OrgId" clId="{673AB553-ADD9-4830-996A-1DEC590F6FAA}" dt="2018-02-28T20:47:40.030" v="987" actId="20577"/>
        <pc:sldMkLst>
          <pc:docMk/>
          <pc:sldMk cId="868761203" sldId="258"/>
        </pc:sldMkLst>
        <pc:graphicFrameChg chg="modGraphic">
          <ac:chgData name="Raphaël Hoogvliets" userId="bead55442cd4525f" providerId="OrgId" clId="{673AB553-ADD9-4830-996A-1DEC590F6FAA}" dt="2018-02-28T20:47:40.030" v="987" actId="20577"/>
          <ac:graphicFrameMkLst>
            <pc:docMk/>
            <pc:sldMk cId="868761203" sldId="258"/>
            <ac:graphicFrameMk id="7" creationId="{F5202B46-14EF-4FA4-81BD-2387891DF450}"/>
          </ac:graphicFrameMkLst>
        </pc:graphicFrameChg>
        <pc:picChg chg="add">
          <ac:chgData name="Raphaël Hoogvliets" userId="bead55442cd4525f" providerId="OrgId" clId="{673AB553-ADD9-4830-996A-1DEC590F6FAA}" dt="2018-02-28T20:02:14.871" v="556"/>
          <ac:picMkLst>
            <pc:docMk/>
            <pc:sldMk cId="868761203" sldId="258"/>
            <ac:picMk id="8" creationId="{72947DA2-FCF6-4EBD-8DAE-E702E8399137}"/>
          </ac:picMkLst>
        </pc:picChg>
      </pc:sldChg>
      <pc:sldChg chg="addSp delSp modSp">
        <pc:chgData name="Raphaël Hoogvliets" userId="bead55442cd4525f" providerId="OrgId" clId="{673AB553-ADD9-4830-996A-1DEC590F6FAA}" dt="2018-02-28T20:57:28.899" v="1245" actId="114"/>
        <pc:sldMkLst>
          <pc:docMk/>
          <pc:sldMk cId="3228116295" sldId="259"/>
        </pc:sldMkLst>
        <pc:spChg chg="mod">
          <ac:chgData name="Raphaël Hoogvliets" userId="bead55442cd4525f" providerId="OrgId" clId="{673AB553-ADD9-4830-996A-1DEC590F6FAA}" dt="2018-02-28T20:57:25.555" v="1244" actId="114"/>
          <ac:spMkLst>
            <pc:docMk/>
            <pc:sldMk cId="3228116295" sldId="259"/>
            <ac:spMk id="6" creationId="{A0676015-02ED-49A0-B361-C907DD8EE88D}"/>
          </ac:spMkLst>
        </pc:spChg>
        <pc:spChg chg="mod">
          <ac:chgData name="Raphaël Hoogvliets" userId="bead55442cd4525f" providerId="OrgId" clId="{673AB553-ADD9-4830-996A-1DEC590F6FAA}" dt="2018-02-28T20:57:28.899" v="1245" actId="114"/>
          <ac:spMkLst>
            <pc:docMk/>
            <pc:sldMk cId="3228116295" sldId="259"/>
            <ac:spMk id="7" creationId="{409FB72C-DC59-4540-8C15-B05E2F5DAAF3}"/>
          </ac:spMkLst>
        </pc:spChg>
        <pc:spChg chg="del">
          <ac:chgData name="Raphaël Hoogvliets" userId="bead55442cd4525f" providerId="OrgId" clId="{673AB553-ADD9-4830-996A-1DEC590F6FAA}" dt="2018-02-28T20:50:59.173" v="1125"/>
          <ac:spMkLst>
            <pc:docMk/>
            <pc:sldMk cId="3228116295" sldId="259"/>
            <ac:spMk id="9" creationId="{4609000C-837D-4B92-9732-BB31D88168F9}"/>
          </ac:spMkLst>
        </pc:spChg>
        <pc:picChg chg="add">
          <ac:chgData name="Raphaël Hoogvliets" userId="bead55442cd4525f" providerId="OrgId" clId="{673AB553-ADD9-4830-996A-1DEC590F6FAA}" dt="2018-02-28T20:02:18.441" v="559"/>
          <ac:picMkLst>
            <pc:docMk/>
            <pc:sldMk cId="3228116295" sldId="259"/>
            <ac:picMk id="10" creationId="{2B66CFE3-9190-4892-A66F-8309C4B42AF2}"/>
          </ac:picMkLst>
        </pc:picChg>
      </pc:sldChg>
      <pc:sldChg chg="addSp modSp">
        <pc:chgData name="Raphaël Hoogvliets" userId="bead55442cd4525f" providerId="OrgId" clId="{673AB553-ADD9-4830-996A-1DEC590F6FAA}" dt="2018-02-28T20:49:01.216" v="1048" actId="20577"/>
        <pc:sldMkLst>
          <pc:docMk/>
          <pc:sldMk cId="4242426056" sldId="260"/>
        </pc:sldMkLst>
        <pc:spChg chg="mod">
          <ac:chgData name="Raphaël Hoogvliets" userId="bead55442cd4525f" providerId="OrgId" clId="{673AB553-ADD9-4830-996A-1DEC590F6FAA}" dt="2018-02-28T20:49:01.216" v="1048" actId="20577"/>
          <ac:spMkLst>
            <pc:docMk/>
            <pc:sldMk cId="4242426056" sldId="260"/>
            <ac:spMk id="2" creationId="{1C93AF04-1BC7-48E0-9E1F-F54DF01B6A46}"/>
          </ac:spMkLst>
        </pc:spChg>
        <pc:picChg chg="add">
          <ac:chgData name="Raphaël Hoogvliets" userId="bead55442cd4525f" providerId="OrgId" clId="{673AB553-ADD9-4830-996A-1DEC590F6FAA}" dt="2018-02-28T20:02:17.300" v="558"/>
          <ac:picMkLst>
            <pc:docMk/>
            <pc:sldMk cId="4242426056" sldId="260"/>
            <ac:picMk id="4" creationId="{D0D429A0-C8EC-4A76-9D9C-51928BAA3B92}"/>
          </ac:picMkLst>
        </pc:picChg>
      </pc:sldChg>
      <pc:sldChg chg="addSp delSp modSp ord modAnim">
        <pc:chgData name="Raphaël Hoogvliets" userId="bead55442cd4525f" providerId="OrgId" clId="{673AB553-ADD9-4830-996A-1DEC590F6FAA}" dt="2018-02-28T20:56:53.264" v="1243"/>
        <pc:sldMkLst>
          <pc:docMk/>
          <pc:sldMk cId="3869236264" sldId="261"/>
        </pc:sldMkLst>
        <pc:spChg chg="mod">
          <ac:chgData name="Raphaël Hoogvliets" userId="bead55442cd4525f" providerId="OrgId" clId="{673AB553-ADD9-4830-996A-1DEC590F6FAA}" dt="2018-02-28T20:48:12.843" v="1045" actId="20577"/>
          <ac:spMkLst>
            <pc:docMk/>
            <pc:sldMk cId="3869236264" sldId="261"/>
            <ac:spMk id="2" creationId="{44538401-6A16-4A9F-BDA8-9D1139FAD6CE}"/>
          </ac:spMkLst>
        </pc:spChg>
        <pc:spChg chg="add mod">
          <ac:chgData name="Raphaël Hoogvliets" userId="bead55442cd4525f" providerId="OrgId" clId="{673AB553-ADD9-4830-996A-1DEC590F6FAA}" dt="2018-02-28T20:54:32.732" v="1229" actId="20577"/>
          <ac:spMkLst>
            <pc:docMk/>
            <pc:sldMk cId="3869236264" sldId="261"/>
            <ac:spMk id="6" creationId="{FBB37E12-BD34-472A-81BC-DE03998DD153}"/>
          </ac:spMkLst>
        </pc:spChg>
        <pc:spChg chg="add del">
          <ac:chgData name="Raphaël Hoogvliets" userId="bead55442cd4525f" providerId="OrgId" clId="{673AB553-ADD9-4830-996A-1DEC590F6FAA}" dt="2018-02-28T20:53:44.288" v="1161" actId="478"/>
          <ac:spMkLst>
            <pc:docMk/>
            <pc:sldMk cId="3869236264" sldId="261"/>
            <ac:spMk id="7" creationId="{9AB71944-405D-4AA7-9D1F-AA1AB0FE1DF1}"/>
          </ac:spMkLst>
        </pc:spChg>
        <pc:spChg chg="add mod">
          <ac:chgData name="Raphaël Hoogvliets" userId="bead55442cd4525f" providerId="OrgId" clId="{673AB553-ADD9-4830-996A-1DEC590F6FAA}" dt="2018-02-28T20:54:56.679" v="1234" actId="1076"/>
          <ac:spMkLst>
            <pc:docMk/>
            <pc:sldMk cId="3869236264" sldId="261"/>
            <ac:spMk id="8" creationId="{AC18DAA5-A41F-4204-B8EF-FCCBC425DF1C}"/>
          </ac:spMkLst>
        </pc:spChg>
        <pc:spChg chg="add mod">
          <ac:chgData name="Raphaël Hoogvliets" userId="bead55442cd4525f" providerId="OrgId" clId="{673AB553-ADD9-4830-996A-1DEC590F6FAA}" dt="2018-02-28T20:55:02.598" v="1236" actId="1076"/>
          <ac:spMkLst>
            <pc:docMk/>
            <pc:sldMk cId="3869236264" sldId="261"/>
            <ac:spMk id="9" creationId="{44AC7FD7-CA0A-40C9-8D84-0D1B08DE305D}"/>
          </ac:spMkLst>
        </pc:spChg>
        <pc:graphicFrameChg chg="mod modGraphic">
          <ac:chgData name="Raphaël Hoogvliets" userId="bead55442cd4525f" providerId="OrgId" clId="{673AB553-ADD9-4830-996A-1DEC590F6FAA}" dt="2018-02-28T20:52:14.907" v="1136" actId="20577"/>
          <ac:graphicFrameMkLst>
            <pc:docMk/>
            <pc:sldMk cId="3869236264" sldId="261"/>
            <ac:graphicFrameMk id="4" creationId="{772C4F97-1C83-4EAE-AD30-2772BD7F7850}"/>
          </ac:graphicFrameMkLst>
        </pc:graphicFrameChg>
        <pc:picChg chg="add del">
          <ac:chgData name="Raphaël Hoogvliets" userId="bead55442cd4525f" providerId="OrgId" clId="{673AB553-ADD9-4830-996A-1DEC590F6FAA}" dt="2018-02-28T20:53:24.767" v="1147"/>
          <ac:picMkLst>
            <pc:docMk/>
            <pc:sldMk cId="3869236264" sldId="261"/>
            <ac:picMk id="3" creationId="{A9A8FF84-7221-4CD1-9605-CC79C96EFDA7}"/>
          </ac:picMkLst>
        </pc:picChg>
        <pc:picChg chg="add">
          <ac:chgData name="Raphaël Hoogvliets" userId="bead55442cd4525f" providerId="OrgId" clId="{673AB553-ADD9-4830-996A-1DEC590F6FAA}" dt="2018-02-28T20:02:16.152" v="557"/>
          <ac:picMkLst>
            <pc:docMk/>
            <pc:sldMk cId="3869236264" sldId="261"/>
            <ac:picMk id="5" creationId="{84C81B2F-C49B-4CA2-8491-B7AAED0C0EFE}"/>
          </ac:picMkLst>
        </pc:picChg>
      </pc:sldChg>
      <pc:sldChg chg="addSp modAnim">
        <pc:chgData name="Raphaël Hoogvliets" userId="bead55442cd4525f" providerId="OrgId" clId="{673AB553-ADD9-4830-996A-1DEC590F6FAA}" dt="2018-02-28T20:51:09.627" v="1127"/>
        <pc:sldMkLst>
          <pc:docMk/>
          <pc:sldMk cId="2159980256" sldId="262"/>
        </pc:sldMkLst>
        <pc:spChg chg="add">
          <ac:chgData name="Raphaël Hoogvliets" userId="bead55442cd4525f" providerId="OrgId" clId="{673AB553-ADD9-4830-996A-1DEC590F6FAA}" dt="2018-02-28T20:51:02.243" v="1126"/>
          <ac:spMkLst>
            <pc:docMk/>
            <pc:sldMk cId="2159980256" sldId="262"/>
            <ac:spMk id="5" creationId="{67535DF4-03A6-4247-B7C0-0C41B405E1FF}"/>
          </ac:spMkLst>
        </pc:spChg>
        <pc:picChg chg="add">
          <ac:chgData name="Raphaël Hoogvliets" userId="bead55442cd4525f" providerId="OrgId" clId="{673AB553-ADD9-4830-996A-1DEC590F6FAA}" dt="2018-02-28T20:02:19.754" v="560"/>
          <ac:picMkLst>
            <pc:docMk/>
            <pc:sldMk cId="2159980256" sldId="262"/>
            <ac:picMk id="8" creationId="{2F1812AE-DCB2-494A-846C-2F9378F90A8F}"/>
          </ac:picMkLst>
        </pc:picChg>
      </pc:sldChg>
      <pc:sldChg chg="addSp modSp add modAnim">
        <pc:chgData name="Raphaël Hoogvliets" userId="bead55442cd4525f" providerId="OrgId" clId="{673AB553-ADD9-4830-996A-1DEC590F6FAA}" dt="2018-02-28T20:58:24.597" v="1286" actId="20577"/>
        <pc:sldMkLst>
          <pc:docMk/>
          <pc:sldMk cId="3796637020" sldId="263"/>
        </pc:sldMkLst>
        <pc:spChg chg="mod">
          <ac:chgData name="Raphaël Hoogvliets" userId="bead55442cd4525f" providerId="OrgId" clId="{673AB553-ADD9-4830-996A-1DEC590F6FAA}" dt="2018-02-28T20:58:24.597" v="1286" actId="20577"/>
          <ac:spMkLst>
            <pc:docMk/>
            <pc:sldMk cId="3796637020" sldId="263"/>
            <ac:spMk id="2" creationId="{9427C3FB-F276-423D-867C-3CBE284F55AA}"/>
          </ac:spMkLst>
        </pc:spChg>
        <pc:spChg chg="mod">
          <ac:chgData name="Raphaël Hoogvliets" userId="bead55442cd4525f" providerId="OrgId" clId="{673AB553-ADD9-4830-996A-1DEC590F6FAA}" dt="2018-02-28T20:00:35.757" v="514" actId="6549"/>
          <ac:spMkLst>
            <pc:docMk/>
            <pc:sldMk cId="3796637020" sldId="263"/>
            <ac:spMk id="3" creationId="{4174B86C-6482-4B7F-95A1-CFF0E56AAC1C}"/>
          </ac:spMkLst>
        </pc:spChg>
        <pc:picChg chg="add">
          <ac:chgData name="Raphaël Hoogvliets" userId="bead55442cd4525f" providerId="OrgId" clId="{673AB553-ADD9-4830-996A-1DEC590F6FAA}" dt="2018-02-28T20:02:32.847" v="564"/>
          <ac:picMkLst>
            <pc:docMk/>
            <pc:sldMk cId="3796637020" sldId="263"/>
            <ac:picMk id="5" creationId="{1AE7D3E5-F290-41A4-AA13-278172E29C65}"/>
          </ac:picMkLst>
        </pc:picChg>
        <pc:picChg chg="add mod">
          <ac:chgData name="Raphaël Hoogvliets" userId="bead55442cd4525f" providerId="OrgId" clId="{673AB553-ADD9-4830-996A-1DEC590F6FAA}" dt="2018-02-28T19:54:40.361" v="272" actId="1076"/>
          <ac:picMkLst>
            <pc:docMk/>
            <pc:sldMk cId="3796637020" sldId="263"/>
            <ac:picMk id="2050" creationId="{7BA7DFC4-9C46-497D-8588-F916D2A6DB32}"/>
          </ac:picMkLst>
        </pc:picChg>
      </pc:sldChg>
      <pc:sldChg chg="addSp modSp add modAnim">
        <pc:chgData name="Raphaël Hoogvliets" userId="bead55442cd4525f" providerId="OrgId" clId="{673AB553-ADD9-4830-996A-1DEC590F6FAA}" dt="2018-02-28T20:02:34.336" v="565"/>
        <pc:sldMkLst>
          <pc:docMk/>
          <pc:sldMk cId="2120309412" sldId="264"/>
        </pc:sldMkLst>
        <pc:spChg chg="mod">
          <ac:chgData name="Raphaël Hoogvliets" userId="bead55442cd4525f" providerId="OrgId" clId="{673AB553-ADD9-4830-996A-1DEC590F6FAA}" dt="2018-02-28T20:00:26.136" v="512" actId="20577"/>
          <ac:spMkLst>
            <pc:docMk/>
            <pc:sldMk cId="2120309412" sldId="264"/>
            <ac:spMk id="2" creationId="{90C2221A-9D48-4C85-A96A-14F16FE32151}"/>
          </ac:spMkLst>
        </pc:spChg>
        <pc:spChg chg="mod">
          <ac:chgData name="Raphaël Hoogvliets" userId="bead55442cd4525f" providerId="OrgId" clId="{673AB553-ADD9-4830-996A-1DEC590F6FAA}" dt="2018-02-28T19:59:22.698" v="487" actId="20577"/>
          <ac:spMkLst>
            <pc:docMk/>
            <pc:sldMk cId="2120309412" sldId="264"/>
            <ac:spMk id="3" creationId="{0D242CDB-0F83-479D-A271-174F45877AD8}"/>
          </ac:spMkLst>
        </pc:spChg>
        <pc:picChg chg="add">
          <ac:chgData name="Raphaël Hoogvliets" userId="bead55442cd4525f" providerId="OrgId" clId="{673AB553-ADD9-4830-996A-1DEC590F6FAA}" dt="2018-02-28T20:02:34.336" v="565"/>
          <ac:picMkLst>
            <pc:docMk/>
            <pc:sldMk cId="2120309412" sldId="264"/>
            <ac:picMk id="4" creationId="{B5822604-738D-40EC-B2CE-A70CA71B70C1}"/>
          </ac:picMkLst>
        </pc:picChg>
      </pc:sldChg>
      <pc:sldChg chg="addSp delSp modSp add ord">
        <pc:chgData name="Raphaël Hoogvliets" userId="bead55442cd4525f" providerId="OrgId" clId="{673AB553-ADD9-4830-996A-1DEC590F6FAA}" dt="2018-02-28T20:42:30.445" v="645" actId="1035"/>
        <pc:sldMkLst>
          <pc:docMk/>
          <pc:sldMk cId="4294729374" sldId="265"/>
        </pc:sldMkLst>
        <pc:spChg chg="del">
          <ac:chgData name="Raphaël Hoogvliets" userId="bead55442cd4525f" providerId="OrgId" clId="{673AB553-ADD9-4830-996A-1DEC590F6FAA}" dt="2018-02-28T20:40:04.137" v="611" actId="478"/>
          <ac:spMkLst>
            <pc:docMk/>
            <pc:sldMk cId="4294729374" sldId="265"/>
            <ac:spMk id="2" creationId="{0A1DB279-8CAD-47A9-B1D1-122217909A83}"/>
          </ac:spMkLst>
        </pc:spChg>
        <pc:spChg chg="del">
          <ac:chgData name="Raphaël Hoogvliets" userId="bead55442cd4525f" providerId="OrgId" clId="{673AB553-ADD9-4830-996A-1DEC590F6FAA}" dt="2018-02-28T20:40:01.762" v="610" actId="478"/>
          <ac:spMkLst>
            <pc:docMk/>
            <pc:sldMk cId="4294729374" sldId="265"/>
            <ac:spMk id="3" creationId="{FC6798BA-9B5C-4E02-BBF8-73BDB29BAD0F}"/>
          </ac:spMkLst>
        </pc:spChg>
        <pc:picChg chg="add mod">
          <ac:chgData name="Raphaël Hoogvliets" userId="bead55442cd4525f" providerId="OrgId" clId="{673AB553-ADD9-4830-996A-1DEC590F6FAA}" dt="2018-02-28T20:42:30.445" v="645" actId="1035"/>
          <ac:picMkLst>
            <pc:docMk/>
            <pc:sldMk cId="4294729374" sldId="265"/>
            <ac:picMk id="4" creationId="{E9498153-E25D-49FC-B8B3-6016B2AEB9E6}"/>
          </ac:picMkLst>
        </pc:picChg>
        <pc:picChg chg="add">
          <ac:chgData name="Raphaël Hoogvliets" userId="bead55442cd4525f" providerId="OrgId" clId="{673AB553-ADD9-4830-996A-1DEC590F6FAA}" dt="2018-02-28T20:42:22.677" v="624"/>
          <ac:picMkLst>
            <pc:docMk/>
            <pc:sldMk cId="4294729374" sldId="265"/>
            <ac:picMk id="7" creationId="{A5C711F8-D392-48B4-BEBD-F39BCD8D005B}"/>
          </ac:picMkLst>
        </pc:picChg>
        <pc:picChg chg="add mod">
          <ac:chgData name="Raphaël Hoogvliets" userId="bead55442cd4525f" providerId="OrgId" clId="{673AB553-ADD9-4830-996A-1DEC590F6FAA}" dt="2018-02-28T20:42:30.445" v="645" actId="1035"/>
          <ac:picMkLst>
            <pc:docMk/>
            <pc:sldMk cId="4294729374" sldId="265"/>
            <ac:picMk id="1026" creationId="{A553C110-579D-45DF-BCC2-21391BF4AC1E}"/>
          </ac:picMkLst>
        </pc:picChg>
        <pc:picChg chg="add del">
          <ac:chgData name="Raphaël Hoogvliets" userId="bead55442cd4525f" providerId="OrgId" clId="{673AB553-ADD9-4830-996A-1DEC590F6FAA}" dt="2018-02-28T20:41:27.646" v="617"/>
          <ac:picMkLst>
            <pc:docMk/>
            <pc:sldMk cId="4294729374" sldId="265"/>
            <ac:picMk id="1028" creationId="{FAD2EB5B-1F6B-44D1-9293-CEA3CBA3CA23}"/>
          </ac:picMkLst>
        </pc:picChg>
      </pc:sldChg>
      <pc:sldChg chg="modSp add modAnim">
        <pc:chgData name="Raphaël Hoogvliets" userId="bead55442cd4525f" providerId="OrgId" clId="{673AB553-ADD9-4830-996A-1DEC590F6FAA}" dt="2018-02-28T20:56:18.894" v="1242" actId="20577"/>
        <pc:sldMkLst>
          <pc:docMk/>
          <pc:sldMk cId="720241186" sldId="266"/>
        </pc:sldMkLst>
        <pc:spChg chg="mod">
          <ac:chgData name="Raphaël Hoogvliets" userId="bead55442cd4525f" providerId="OrgId" clId="{673AB553-ADD9-4830-996A-1DEC590F6FAA}" dt="2018-02-28T20:43:22.611" v="671" actId="20577"/>
          <ac:spMkLst>
            <pc:docMk/>
            <pc:sldMk cId="720241186" sldId="266"/>
            <ac:spMk id="2" creationId="{B6C29331-6AE6-433F-9077-5301203B2DB0}"/>
          </ac:spMkLst>
        </pc:spChg>
        <pc:spChg chg="mod">
          <ac:chgData name="Raphaël Hoogvliets" userId="bead55442cd4525f" providerId="OrgId" clId="{673AB553-ADD9-4830-996A-1DEC590F6FAA}" dt="2018-02-28T20:56:18.894" v="1242" actId="20577"/>
          <ac:spMkLst>
            <pc:docMk/>
            <pc:sldMk cId="720241186" sldId="266"/>
            <ac:spMk id="3" creationId="{5AA6AB41-78DA-4EAE-822E-D55F61C00C4A}"/>
          </ac:spMkLst>
        </pc:spChg>
      </pc:sldChg>
      <pc:sldChg chg="addSp modSp add ord">
        <pc:chgData name="Raphaël Hoogvliets" userId="bead55442cd4525f" providerId="OrgId" clId="{673AB553-ADD9-4830-996A-1DEC590F6FAA}" dt="2018-02-28T20:49:57.667" v="1124" actId="1076"/>
        <pc:sldMkLst>
          <pc:docMk/>
          <pc:sldMk cId="1067558659" sldId="267"/>
        </pc:sldMkLst>
        <pc:spChg chg="mod">
          <ac:chgData name="Raphaël Hoogvliets" userId="bead55442cd4525f" providerId="OrgId" clId="{673AB553-ADD9-4830-996A-1DEC590F6FAA}" dt="2018-02-28T20:49:16.846" v="1051"/>
          <ac:spMkLst>
            <pc:docMk/>
            <pc:sldMk cId="1067558659" sldId="267"/>
            <ac:spMk id="2" creationId="{943996BA-AAC8-41BF-9295-F8837CF9EFDE}"/>
          </ac:spMkLst>
        </pc:spChg>
        <pc:spChg chg="add mod">
          <ac:chgData name="Raphaël Hoogvliets" userId="bead55442cd4525f" providerId="OrgId" clId="{673AB553-ADD9-4830-996A-1DEC590F6FAA}" dt="2018-02-28T20:49:57.667" v="1124" actId="1076"/>
          <ac:spMkLst>
            <pc:docMk/>
            <pc:sldMk cId="1067558659" sldId="267"/>
            <ac:spMk id="3" creationId="{B78B56E8-B7D9-414E-A43C-BFECF6A50A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59EB-7686-4B8D-925A-A39D0C2F8D69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042E-4A04-4E75-883E-91BD53842C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373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D02-D3F4-477A-B753-70634E4A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70492-2C93-48E9-A4C5-CBBAB27A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2788-5179-416B-96A2-A6BE1D64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78F8-B4BF-4292-8DCE-17D9BBD7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7ECD-32D3-4B25-BA82-FD6BEE6C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2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ED81-45AD-4F72-A4FA-BDEF2FC4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83EC8-7CF3-44EF-98FA-14A690F9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1779-CA17-43B7-93AC-D896787C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43B4-61EA-48A5-8544-7F77AC9D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C2DE-3DB7-49AC-AE4C-C67D115E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2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665BF-F113-4F0F-9269-CD39CF0A5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D159-3214-42D9-B843-07011A51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53C7-DF92-40A7-AD60-9A9A186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909CC-9607-4CA6-B203-7FE2A24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C291-AA45-457D-98EA-B1601CE4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3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FEC3-A12D-4B92-B987-25214D8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0BAB-6DE4-472E-A6D9-6399B451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9409-0ECA-4B36-BC4B-D43C29E5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999D-C9DD-418E-8D4F-1EA1C5A4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CFA8-35F2-40D4-BEA4-2BEC7A6B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8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DA1-552E-4DA4-A3FD-E871CABC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225B-1615-4549-801A-A3BDC3F1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C47E-0F9B-4435-8FE5-6DE9CA7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F984-0411-4D0B-B96E-2CF0040F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11A9-E54F-4B6C-9155-2498D77D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B7EF-35C8-410E-B8DB-D5DDD439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D535-BEAA-411A-AFA2-7AD44F3F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E221D-22A1-4ED0-8BB2-6A34D1674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FCE4-00FB-4793-BF77-FC6180E5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EBC4-42C4-4839-9CDC-405E31D4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69D83-1243-47A3-880C-D2F31E34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2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9B53-D2E4-4B3E-8486-1CA5B1A8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69BA-D2DC-490A-9A0C-385594E26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FB67E-4A42-462D-9026-565A7C09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E7807-9861-4096-91E5-FB03BCC1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6D23E-D284-4E50-88C9-35C961F2E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C7274-AE81-4B66-B491-1861D14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23C31-4A8A-48FD-B491-E64A22B8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9A12B-E411-4FC8-A718-BF26BF6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39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E74-AA0E-4FC9-AEC5-15B2B7C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26872-1578-4DCB-8E8C-41047FDF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062CC-BAAC-415D-91D5-60DB2802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1E550-3DF8-4685-9837-8625E82C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1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57B2-C7E5-4A42-94FC-109E5F65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94672-D53D-46B0-B7CA-5AC167D2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051D-DE5C-4DFD-9F81-1B5BD6E9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03F5-1E7A-47CF-980E-1CBA5088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9B29-BEDC-4CA0-8DEC-008FDA7A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4A2E5-AA8F-4448-A78C-27B4F61F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F37C4-8062-4360-9917-D6F5A230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3B400-B366-4F2F-8982-B2DECA04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CE74-33C1-4674-8F2E-25C21302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3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1317-FC98-471B-B483-ECEE6314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54FA0-F8B5-4245-A89E-8B455509B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65C86-E946-48C2-A0CC-8EC58EA8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6BFC-2264-4E70-BB49-7DBC793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2385-5C02-4452-8675-F24BFD51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734D0-23C3-458F-83F7-93BE55BB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43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284F8-4608-49F4-AB50-EB15C04D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1168-C346-4108-B4E4-14AD2ABE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5860-DAD7-478D-8665-9FBD9B449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39E7-8E16-43F8-BA4C-B37FD911A9E7}" type="datetimeFigureOut">
              <a:rPr lang="nl-NL" smtClean="0"/>
              <a:t>28-2-2018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6A95-6DE1-4843-95D4-F5548FF4C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9EB2-C879-4089-A878-20B3486A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7D09-EF98-4FAE-AC03-62C09EA90C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1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4C9F-42E4-4C26-81C7-8E1ABA0BE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8AD6-4CB7-498B-A448-4EBF3CC6B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Machine Learning in Football Analytics</a:t>
            </a:r>
          </a:p>
        </p:txBody>
      </p:sp>
      <p:pic>
        <p:nvPicPr>
          <p:cNvPr id="3076" name="Picture 4" descr="Afbeeldingsresultaat voor kpn consulting logo">
            <a:extLst>
              <a:ext uri="{FF2B5EF4-FFF2-40B4-BE49-F238E27FC236}">
                <a16:creationId xmlns:a16="http://schemas.microsoft.com/office/drawing/2014/main" id="{FD9F3D96-CCD8-4170-94BA-035B15B7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8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61A-8A40-4509-AC8C-7310D36C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Catches</a:t>
            </a:r>
            <a:r>
              <a:rPr lang="nl-NL" dirty="0"/>
              <a:t> VS. Betrouwbaarheid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0265-437B-4405-9210-ECC7501D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Alle True </a:t>
            </a:r>
            <a:r>
              <a:rPr lang="nl-NL" dirty="0" err="1"/>
              <a:t>Positives</a:t>
            </a:r>
            <a:r>
              <a:rPr lang="nl-NL" dirty="0"/>
              <a:t> pakken met lage betrouwbaarheid?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Alleen True </a:t>
            </a:r>
            <a:r>
              <a:rPr lang="nl-NL" dirty="0" err="1"/>
              <a:t>Positives</a:t>
            </a:r>
            <a:r>
              <a:rPr lang="nl-NL" dirty="0"/>
              <a:t> pakken waar je heel zeker van bent?</a:t>
            </a:r>
          </a:p>
        </p:txBody>
      </p:sp>
      <p:pic>
        <p:nvPicPr>
          <p:cNvPr id="1028" name="Picture 4" descr="Afbeeldingsresultaat voor fraude detectie">
            <a:extLst>
              <a:ext uri="{FF2B5EF4-FFF2-40B4-BE49-F238E27FC236}">
                <a16:creationId xmlns:a16="http://schemas.microsoft.com/office/drawing/2014/main" id="{B1F6BB12-77A2-4524-A575-FB9B75BF7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66"/>
          <a:stretch/>
        </p:blipFill>
        <p:spPr bwMode="auto">
          <a:xfrm>
            <a:off x="979714" y="2252610"/>
            <a:ext cx="9942844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construction">
            <a:extLst>
              <a:ext uri="{FF2B5EF4-FFF2-40B4-BE49-F238E27FC236}">
                <a16:creationId xmlns:a16="http://schemas.microsoft.com/office/drawing/2014/main" id="{903AF2A4-E3BD-43D4-AE60-5A8A0B7C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372956"/>
            <a:ext cx="3251200" cy="21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operatiekamer">
            <a:extLst>
              <a:ext uri="{FF2B5EF4-FFF2-40B4-BE49-F238E27FC236}">
                <a16:creationId xmlns:a16="http://schemas.microsoft.com/office/drawing/2014/main" id="{DE2C0A52-DE92-48F8-9CD4-68493718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11" y="4352016"/>
            <a:ext cx="5059620" cy="21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kpn consulting logo">
            <a:extLst>
              <a:ext uri="{FF2B5EF4-FFF2-40B4-BE49-F238E27FC236}">
                <a16:creationId xmlns:a16="http://schemas.microsoft.com/office/drawing/2014/main" id="{860238B5-1B4B-4052-91EC-8C66D591E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C3FB-F276-423D-867C-3CBE284F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Betere performance Advanced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B86C-6482-4B7F-95A1-CFF0E56A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/>
              <a:t>Voorkomt </a:t>
            </a:r>
            <a:r>
              <a:rPr lang="nl-NL" dirty="0" err="1"/>
              <a:t>overfitting</a:t>
            </a:r>
            <a:endParaRPr lang="nl-NL" dirty="0"/>
          </a:p>
          <a:p>
            <a:r>
              <a:rPr lang="nl-NL" dirty="0"/>
              <a:t>Lost problemen met </a:t>
            </a:r>
            <a:r>
              <a:rPr lang="nl-NL" dirty="0" err="1"/>
              <a:t>NA’s</a:t>
            </a:r>
            <a:r>
              <a:rPr lang="nl-NL" dirty="0"/>
              <a:t> op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Maar</a:t>
            </a:r>
          </a:p>
          <a:p>
            <a:r>
              <a:rPr lang="nl-NL" dirty="0" err="1"/>
              <a:t>Computation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is hoog</a:t>
            </a:r>
          </a:p>
          <a:p>
            <a:r>
              <a:rPr lang="nl-NL" dirty="0"/>
              <a:t>Parameters moeilijk uit te lezen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2050" name="Picture 2" descr="Afbeeldingsresultaat voor random forest">
            <a:extLst>
              <a:ext uri="{FF2B5EF4-FFF2-40B4-BE49-F238E27FC236}">
                <a16:creationId xmlns:a16="http://schemas.microsoft.com/office/drawing/2014/main" id="{7BA7DFC4-9C46-497D-8588-F916D2A6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66" y="2143125"/>
            <a:ext cx="5057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fbeeldingsresultaat voor kpn consulting logo">
            <a:extLst>
              <a:ext uri="{FF2B5EF4-FFF2-40B4-BE49-F238E27FC236}">
                <a16:creationId xmlns:a16="http://schemas.microsoft.com/office/drawing/2014/main" id="{1AE7D3E5-F290-41A4-AA13-278172E29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21A-9D48-4C85-A96A-14F16FE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keuzes machine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2CDB-0F83-479D-A271-174F4587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1.) </a:t>
            </a:r>
            <a:r>
              <a:rPr lang="nl-NL" dirty="0" err="1"/>
              <a:t>Catches</a:t>
            </a:r>
            <a:r>
              <a:rPr lang="nl-NL" dirty="0"/>
              <a:t> vs. Betrouwbaarheid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2.) </a:t>
            </a:r>
            <a:r>
              <a:rPr lang="nl-NL" dirty="0" err="1"/>
              <a:t>Computation</a:t>
            </a: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vs. Model Performance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3.) Frequentie van trainen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4.) Big Data Architectuur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5.) GDPR Compliance</a:t>
            </a:r>
          </a:p>
        </p:txBody>
      </p:sp>
      <p:pic>
        <p:nvPicPr>
          <p:cNvPr id="4" name="Picture 4" descr="Afbeeldingsresultaat voor kpn consulting logo">
            <a:extLst>
              <a:ext uri="{FF2B5EF4-FFF2-40B4-BE49-F238E27FC236}">
                <a16:creationId xmlns:a16="http://schemas.microsoft.com/office/drawing/2014/main" id="{B5822604-738D-40EC-B2CE-A70CA71B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wesley sneijder">
            <a:extLst>
              <a:ext uri="{FF2B5EF4-FFF2-40B4-BE49-F238E27FC236}">
                <a16:creationId xmlns:a16="http://schemas.microsoft.com/office/drawing/2014/main" id="{A553C110-579D-45DF-BCC2-21391BF4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9" y="1060775"/>
            <a:ext cx="5887733" cy="39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98153-E25D-49FC-B8B3-6016B2AE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73" y="1060775"/>
            <a:ext cx="3560802" cy="3928186"/>
          </a:xfrm>
          <a:prstGeom prst="rect">
            <a:avLst/>
          </a:prstGeom>
        </p:spPr>
      </p:pic>
      <p:pic>
        <p:nvPicPr>
          <p:cNvPr id="7" name="Picture 4" descr="Afbeeldingsresultaat voor kpn consulting logo">
            <a:extLst>
              <a:ext uri="{FF2B5EF4-FFF2-40B4-BE49-F238E27FC236}">
                <a16:creationId xmlns:a16="http://schemas.microsoft.com/office/drawing/2014/main" id="{A5C711F8-D392-48B4-BEBD-F39BCD8D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2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9331-6AE6-433F-9077-5301203B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AB41-78DA-4EAE-822E-D55F61C0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Model voorspelt of een speler linksbenig is: ja of nee</a:t>
            </a:r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Die voorspelling is goed of fout</a:t>
            </a:r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Percentage van goede voorspelling noemen we de </a:t>
            </a:r>
            <a:r>
              <a:rPr lang="nl-NL" i="1" dirty="0"/>
              <a:t>nauwkeurigheid</a:t>
            </a:r>
          </a:p>
          <a:p>
            <a:pPr>
              <a:buFont typeface="Wingdings" panose="05000000000000000000" pitchFamily="2" charset="2"/>
              <a:buChar char="ü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02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96BA-AAC8-41BF-9295-F8837CF9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Confusion</a:t>
            </a:r>
            <a:r>
              <a:rPr lang="nl-NL" dirty="0"/>
              <a:t> Matrix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5202B46-14EF-4FA4-81BD-2387891DF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83615"/>
              </p:ext>
            </p:extLst>
          </p:nvPr>
        </p:nvGraphicFramePr>
        <p:xfrm>
          <a:off x="838200" y="2858316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044839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6041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841135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72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Voorspelling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1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Linksbening</a:t>
                      </a:r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: ja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Linksbening</a:t>
                      </a:r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: nee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615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Realiteit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Linksbenig: ja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True </a:t>
                      </a:r>
                      <a:r>
                        <a:rPr lang="nl-NL" dirty="0" err="1"/>
                        <a:t>Positive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False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Negative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732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Linksbenig: nee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False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Positive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True </a:t>
                      </a:r>
                      <a:r>
                        <a:rPr lang="nl-NL" dirty="0" err="1"/>
                        <a:t>Negative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9566"/>
                  </a:ext>
                </a:extLst>
              </a:tr>
            </a:tbl>
          </a:graphicData>
        </a:graphic>
      </p:graphicFrame>
      <p:pic>
        <p:nvPicPr>
          <p:cNvPr id="8" name="Picture 4" descr="Afbeeldingsresultaat voor kpn consulting logo">
            <a:extLst>
              <a:ext uri="{FF2B5EF4-FFF2-40B4-BE49-F238E27FC236}">
                <a16:creationId xmlns:a16="http://schemas.microsoft.com/office/drawing/2014/main" id="{72947DA2-FCF6-4EBD-8DAE-E702E839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76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AF04-1BC7-48E0-9E1F-F54DF01B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parameter: drempelwaardes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E12F-2E1E-4AD4-AB1C-BB76FAF4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- </a:t>
            </a:r>
            <a:r>
              <a:rPr lang="nl-NL" dirty="0" err="1"/>
              <a:t>Probability</a:t>
            </a:r>
            <a:r>
              <a:rPr lang="nl-NL" dirty="0"/>
              <a:t> score kiezen voor linksbenig</a:t>
            </a:r>
          </a:p>
          <a:p>
            <a:pPr marL="0" indent="0">
              <a:buNone/>
            </a:pPr>
            <a:endParaRPr lang="nl-NL" dirty="0"/>
          </a:p>
          <a:p>
            <a:pPr>
              <a:buFontTx/>
              <a:buChar char="-"/>
            </a:pPr>
            <a:r>
              <a:rPr lang="nl-NL" dirty="0"/>
              <a:t>Drempelwaarde: wanneer wel, wanneer niet?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/>
              <a:t>Maar hoe dan?</a:t>
            </a:r>
          </a:p>
        </p:txBody>
      </p:sp>
      <p:pic>
        <p:nvPicPr>
          <p:cNvPr id="4" name="Picture 4" descr="Afbeeldingsresultaat voor kpn consulting logo">
            <a:extLst>
              <a:ext uri="{FF2B5EF4-FFF2-40B4-BE49-F238E27FC236}">
                <a16:creationId xmlns:a16="http://schemas.microsoft.com/office/drawing/2014/main" id="{D0D429A0-C8EC-4A76-9D9C-51928BAA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2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8401-6A16-4A9F-BDA8-9D1139FA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Voorspellingen zijn numeriek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2C4F97-1C83-4EAE-AD30-2772BD7F7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784158"/>
              </p:ext>
            </p:extLst>
          </p:nvPr>
        </p:nvGraphicFramePr>
        <p:xfrm>
          <a:off x="3282461" y="1690688"/>
          <a:ext cx="5446208" cy="2993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104">
                  <a:extLst>
                    <a:ext uri="{9D8B030D-6E8A-4147-A177-3AD203B41FA5}">
                      <a16:colId xmlns:a16="http://schemas.microsoft.com/office/drawing/2014/main" val="2537846345"/>
                    </a:ext>
                  </a:extLst>
                </a:gridCol>
                <a:gridCol w="2723104">
                  <a:extLst>
                    <a:ext uri="{9D8B030D-6E8A-4147-A177-3AD203B41FA5}">
                      <a16:colId xmlns:a16="http://schemas.microsoft.com/office/drawing/2014/main" val="489120690"/>
                    </a:ext>
                  </a:extLst>
                </a:gridCol>
              </a:tblGrid>
              <a:tr h="397810">
                <a:tc>
                  <a:txBody>
                    <a:bodyPr/>
                    <a:lstStyle/>
                    <a:p>
                      <a:r>
                        <a:rPr lang="nl-NL" dirty="0"/>
                        <a:t>Naam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Kans (p) </a:t>
                      </a:r>
                      <a:r>
                        <a:rPr lang="nl-NL" dirty="0" err="1"/>
                        <a:t>linksbenigheid</a:t>
                      </a:r>
                      <a:endParaRPr lang="nl-N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5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2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0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8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8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Speler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29255"/>
                  </a:ext>
                </a:extLst>
              </a:tr>
            </a:tbl>
          </a:graphicData>
        </a:graphic>
      </p:graphicFrame>
      <p:pic>
        <p:nvPicPr>
          <p:cNvPr id="5" name="Picture 4" descr="Afbeeldingsresultaat voor kpn consulting logo">
            <a:extLst>
              <a:ext uri="{FF2B5EF4-FFF2-40B4-BE49-F238E27FC236}">
                <a16:creationId xmlns:a16="http://schemas.microsoft.com/office/drawing/2014/main" id="{84C81B2F-C49B-4CA2-8491-B7AAED0C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37E12-BD34-472A-81BC-DE03998DD153}"/>
              </a:ext>
            </a:extLst>
          </p:cNvPr>
          <p:cNvSpPr txBox="1"/>
          <p:nvPr/>
        </p:nvSpPr>
        <p:spPr>
          <a:xfrm>
            <a:off x="3888712" y="5511799"/>
            <a:ext cx="297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Bijvoorbeeld:</a:t>
            </a:r>
          </a:p>
          <a:p>
            <a:r>
              <a:rPr lang="nl-NL" b="1" dirty="0"/>
              <a:t>Als p &gt; 0.500</a:t>
            </a:r>
          </a:p>
          <a:p>
            <a:r>
              <a:rPr lang="nl-NL" b="1" dirty="0"/>
              <a:t>Dan voorspellen we:</a:t>
            </a:r>
          </a:p>
          <a:p>
            <a:r>
              <a:rPr lang="nl-NL" b="1" dirty="0"/>
              <a:t>Linksbenig == ja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AC18DAA5-A41F-4204-B8EF-FCCBC425DF1C}"/>
              </a:ext>
            </a:extLst>
          </p:cNvPr>
          <p:cNvSpPr/>
          <p:nvPr/>
        </p:nvSpPr>
        <p:spPr>
          <a:xfrm>
            <a:off x="2625753" y="2063692"/>
            <a:ext cx="560665" cy="4355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44AC7FD7-CA0A-40C9-8D84-0D1B08DE305D}"/>
              </a:ext>
            </a:extLst>
          </p:cNvPr>
          <p:cNvSpPr/>
          <p:nvPr/>
        </p:nvSpPr>
        <p:spPr>
          <a:xfrm>
            <a:off x="2618546" y="3923263"/>
            <a:ext cx="560665" cy="4355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2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96BA-AAC8-41BF-9295-F8837CF9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parameter: drempelwaardes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5202B46-14EF-4FA4-81BD-2387891DF45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858316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044839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6041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841135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72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Voorspelling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1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Linksbening</a:t>
                      </a:r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: ja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bg1"/>
                          </a:solidFill>
                        </a:rPr>
                        <a:t>Linksbening</a:t>
                      </a:r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: nee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615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Realiteit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Linksbenig: ja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True </a:t>
                      </a:r>
                      <a:r>
                        <a:rPr lang="nl-NL" dirty="0" err="1"/>
                        <a:t>Positive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False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Negative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732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Linksbenig: nee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False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Positive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True </a:t>
                      </a:r>
                      <a:r>
                        <a:rPr lang="nl-NL" dirty="0" err="1"/>
                        <a:t>Negative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9566"/>
                  </a:ext>
                </a:extLst>
              </a:tr>
            </a:tbl>
          </a:graphicData>
        </a:graphic>
      </p:graphicFrame>
      <p:pic>
        <p:nvPicPr>
          <p:cNvPr id="8" name="Picture 4" descr="Afbeeldingsresultaat voor kpn consulting logo">
            <a:extLst>
              <a:ext uri="{FF2B5EF4-FFF2-40B4-BE49-F238E27FC236}">
                <a16:creationId xmlns:a16="http://schemas.microsoft.com/office/drawing/2014/main" id="{72947DA2-FCF6-4EBD-8DAE-E702E839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8B56E8-B7D9-414E-A43C-BFECF6A50A0E}"/>
              </a:ext>
            </a:extLst>
          </p:cNvPr>
          <p:cNvSpPr/>
          <p:nvPr/>
        </p:nvSpPr>
        <p:spPr>
          <a:xfrm>
            <a:off x="3753337" y="5139972"/>
            <a:ext cx="4830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/>
              <a:t>Bij elke drempelwaarde krijg je en andere matrix</a:t>
            </a:r>
          </a:p>
        </p:txBody>
      </p:sp>
    </p:spTree>
    <p:extLst>
      <p:ext uri="{BB962C8B-B14F-4D97-AF65-F5344CB8AC3E}">
        <p14:creationId xmlns:p14="http://schemas.microsoft.com/office/powerpoint/2010/main" val="10675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571650B-0822-438D-B668-2424FC20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6" y="724754"/>
            <a:ext cx="508382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76015-02ED-49A0-B361-C907DD8EE88D}"/>
              </a:ext>
            </a:extLst>
          </p:cNvPr>
          <p:cNvSpPr txBox="1"/>
          <p:nvPr/>
        </p:nvSpPr>
        <p:spPr>
          <a:xfrm>
            <a:off x="1001805" y="2782669"/>
            <a:ext cx="255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Kans op vinden van </a:t>
            </a:r>
          </a:p>
          <a:p>
            <a:r>
              <a:rPr lang="nl-NL" i="1" dirty="0"/>
              <a:t>True </a:t>
            </a:r>
            <a:r>
              <a:rPr lang="nl-NL" i="1" dirty="0" err="1"/>
              <a:t>Positives</a:t>
            </a:r>
            <a:endParaRPr lang="nl-NL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FB72C-DC59-4540-8C15-B05E2F5DAAF3}"/>
              </a:ext>
            </a:extLst>
          </p:cNvPr>
          <p:cNvSpPr txBox="1"/>
          <p:nvPr/>
        </p:nvSpPr>
        <p:spPr>
          <a:xfrm>
            <a:off x="5096190" y="5486915"/>
            <a:ext cx="255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Kans op vinden van </a:t>
            </a:r>
          </a:p>
          <a:p>
            <a:r>
              <a:rPr lang="nl-NL" i="1" dirty="0" err="1"/>
              <a:t>False</a:t>
            </a:r>
            <a:r>
              <a:rPr lang="nl-NL" i="1" dirty="0"/>
              <a:t> </a:t>
            </a:r>
            <a:r>
              <a:rPr lang="nl-NL" i="1" dirty="0" err="1"/>
              <a:t>Positives</a:t>
            </a:r>
            <a:endParaRPr lang="nl-NL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00F1C-7640-43F6-89D3-B57DAA3431D1}"/>
              </a:ext>
            </a:extLst>
          </p:cNvPr>
          <p:cNvSpPr txBox="1"/>
          <p:nvPr/>
        </p:nvSpPr>
        <p:spPr>
          <a:xfrm>
            <a:off x="8862646" y="2782668"/>
            <a:ext cx="297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Bij verschillende </a:t>
            </a:r>
            <a:r>
              <a:rPr lang="nl-NL" b="1" dirty="0" err="1"/>
              <a:t>thresholds</a:t>
            </a:r>
            <a:r>
              <a:rPr lang="nl-NL" b="1" dirty="0"/>
              <a:t>!</a:t>
            </a:r>
          </a:p>
        </p:txBody>
      </p:sp>
      <p:pic>
        <p:nvPicPr>
          <p:cNvPr id="10" name="Picture 4" descr="Afbeeldingsresultaat voor kpn consulting logo">
            <a:extLst>
              <a:ext uri="{FF2B5EF4-FFF2-40B4-BE49-F238E27FC236}">
                <a16:creationId xmlns:a16="http://schemas.microsoft.com/office/drawing/2014/main" id="{2B66CFE3-9190-4892-A66F-8309C4B4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1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EBD815DB-2E2E-4C7E-8E43-29229652A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6" y="724754"/>
            <a:ext cx="5083827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0690C9-A8B4-4434-9F47-AF2104FFCECA}"/>
              </a:ext>
            </a:extLst>
          </p:cNvPr>
          <p:cNvSpPr/>
          <p:nvPr/>
        </p:nvSpPr>
        <p:spPr>
          <a:xfrm>
            <a:off x="8637913" y="2531091"/>
            <a:ext cx="2256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u="sng" dirty="0"/>
              <a:t>A</a:t>
            </a:r>
            <a:r>
              <a:rPr lang="nl-NL" b="1" dirty="0"/>
              <a:t>rea </a:t>
            </a:r>
            <a:r>
              <a:rPr lang="nl-NL" b="1" u="sng" dirty="0"/>
              <a:t>U</a:t>
            </a:r>
            <a:r>
              <a:rPr lang="nl-NL" b="1" dirty="0"/>
              <a:t>nder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u="sng" dirty="0"/>
              <a:t>C</a:t>
            </a:r>
            <a:r>
              <a:rPr lang="nl-NL" b="1" dirty="0"/>
              <a:t>urve</a:t>
            </a:r>
          </a:p>
        </p:txBody>
      </p:sp>
      <p:pic>
        <p:nvPicPr>
          <p:cNvPr id="8" name="Picture 4" descr="Afbeeldingsresultaat voor kpn consulting logo">
            <a:extLst>
              <a:ext uri="{FF2B5EF4-FFF2-40B4-BE49-F238E27FC236}">
                <a16:creationId xmlns:a16="http://schemas.microsoft.com/office/drawing/2014/main" id="{2F1812AE-DCB2-494A-846C-2F9378F9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80" y="5511799"/>
            <a:ext cx="1860269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67535DF4-03A6-4247-B7C0-0C41B405E1FF}"/>
              </a:ext>
            </a:extLst>
          </p:cNvPr>
          <p:cNvSpPr/>
          <p:nvPr/>
        </p:nvSpPr>
        <p:spPr>
          <a:xfrm rot="3291992">
            <a:off x="3434863" y="401588"/>
            <a:ext cx="984738" cy="6463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9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255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Model Evaluation</vt:lpstr>
      <vt:lpstr>PowerPoint Presentation</vt:lpstr>
      <vt:lpstr>Model Evaluation</vt:lpstr>
      <vt:lpstr>Confusion Matrix</vt:lpstr>
      <vt:lpstr>Model parameter: drempelwaardes</vt:lpstr>
      <vt:lpstr>Voorspellingen zijn numeriek</vt:lpstr>
      <vt:lpstr>Model parameter: drempelwaardes</vt:lpstr>
      <vt:lpstr>PowerPoint Presentation</vt:lpstr>
      <vt:lpstr>PowerPoint Presentation</vt:lpstr>
      <vt:lpstr>Catches VS. Betrouwbaarheid</vt:lpstr>
      <vt:lpstr>Betere performance Advanced ML</vt:lpstr>
      <vt:lpstr>Business keuzes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Raphaël Hoogvliets</dc:creator>
  <cp:lastModifiedBy>Raphaël Hoogvliets</cp:lastModifiedBy>
  <cp:revision>5</cp:revision>
  <dcterms:created xsi:type="dcterms:W3CDTF">2018-02-28T18:48:50Z</dcterms:created>
  <dcterms:modified xsi:type="dcterms:W3CDTF">2018-02-28T20:58:29Z</dcterms:modified>
</cp:coreProperties>
</file>