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81" r:id="rId6"/>
    <p:sldId id="260" r:id="rId7"/>
    <p:sldId id="261" r:id="rId8"/>
    <p:sldId id="263" r:id="rId9"/>
    <p:sldId id="262" r:id="rId10"/>
    <p:sldId id="264" r:id="rId11"/>
    <p:sldId id="279" r:id="rId12"/>
    <p:sldId id="280" r:id="rId13"/>
    <p:sldId id="265" r:id="rId14"/>
    <p:sldId id="266" r:id="rId15"/>
    <p:sldId id="267" r:id="rId16"/>
    <p:sldId id="268" r:id="rId17"/>
    <p:sldId id="269" r:id="rId18"/>
    <p:sldId id="270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F864-88BA-444A-BC77-55FBD51A2A28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F7FC-FF11-C641-896F-47A8637331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F864-88BA-444A-BC77-55FBD51A2A28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F7FC-FF11-C641-896F-47A8637331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F864-88BA-444A-BC77-55FBD51A2A28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F7FC-FF11-C641-896F-47A8637331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F864-88BA-444A-BC77-55FBD51A2A28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F7FC-FF11-C641-896F-47A8637331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F864-88BA-444A-BC77-55FBD51A2A28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F7FC-FF11-C641-896F-47A8637331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F864-88BA-444A-BC77-55FBD51A2A28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F7FC-FF11-C641-896F-47A8637331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F864-88BA-444A-BC77-55FBD51A2A28}" type="datetimeFigureOut">
              <a:rPr lang="en-US" smtClean="0"/>
              <a:t>3/14/17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F7FC-FF11-C641-896F-47A8637331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F864-88BA-444A-BC77-55FBD51A2A28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F7FC-FF11-C641-896F-47A8637331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F864-88BA-444A-BC77-55FBD51A2A28}" type="datetimeFigureOut">
              <a:rPr lang="en-US" smtClean="0"/>
              <a:t>3/14/17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F7FC-FF11-C641-896F-47A8637331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F864-88BA-444A-BC77-55FBD51A2A28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F7FC-FF11-C641-896F-47A8637331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F864-88BA-444A-BC77-55FBD51A2A28}" type="datetimeFigureOut">
              <a:rPr lang="en-US" smtClean="0"/>
              <a:t>3/14/17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8DF7FC-FF11-C641-896F-47A8637331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88DF7FC-FF11-C641-896F-47A86373319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47BF864-88BA-444A-BC77-55FBD51A2A28}" type="datetimeFigureOut">
              <a:rPr lang="en-US" smtClean="0"/>
              <a:t>3/14/17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22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7192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8-22 at 11.35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38"/>
            <a:ext cx="9144000" cy="612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52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04-20 at 9.13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22295" y="5889460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9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04-20 at 9.13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651875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4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using circular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14 at 2.1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55" y="1600200"/>
            <a:ext cx="812557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5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using circular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10-14 at 2.12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8" y="1417638"/>
            <a:ext cx="8077200" cy="51474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54887" y="6195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66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using circular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5-10-14 at 2.13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8567190" cy="5072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50639" y="6031468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077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using circular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14 at 2.14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63730"/>
            <a:ext cx="8638733" cy="52942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2803" y="47811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92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8-22 at 11.37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97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24779" y="3091967"/>
            <a:ext cx="53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88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8-22 at 11.38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8671" y="5884231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13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58"/>
            <a:ext cx="7620000" cy="10419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Double</a:t>
            </a:r>
            <a:r>
              <a:rPr lang="en-US" dirty="0"/>
              <a:t>-ended queue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en-US" dirty="0"/>
              <a:t> </a:t>
            </a:r>
            <a:r>
              <a:rPr lang="en-US" b="1" dirty="0"/>
              <a:t>a double-ended queue </a:t>
            </a:r>
            <a:r>
              <a:rPr lang="en-US" dirty="0"/>
              <a:t>is an abstract data type that generalizes a queue, for which elements can be added to or removed from either the </a:t>
            </a:r>
            <a:r>
              <a:rPr lang="en-US" dirty="0" smtClean="0"/>
              <a:t>front </a:t>
            </a:r>
            <a:r>
              <a:rPr lang="en-US" dirty="0"/>
              <a:t>or </a:t>
            </a:r>
            <a:r>
              <a:rPr lang="en-US" dirty="0" smtClean="0"/>
              <a:t>back.</a:t>
            </a:r>
            <a:endParaRPr lang="en-US" b="1" dirty="0" smtClean="0"/>
          </a:p>
          <a:p>
            <a:pPr lvl="1"/>
            <a:r>
              <a:rPr lang="en-US" dirty="0" smtClean="0"/>
              <a:t>abbreviated </a:t>
            </a:r>
            <a:r>
              <a:rPr lang="en-US" dirty="0"/>
              <a:t>to </a:t>
            </a:r>
            <a:r>
              <a:rPr lang="en-US" dirty="0" err="1"/>
              <a:t>deque</a:t>
            </a:r>
            <a:r>
              <a:rPr lang="en-US" dirty="0"/>
              <a:t>, pronounced </a:t>
            </a:r>
            <a:r>
              <a:rPr lang="en-US" dirty="0" smtClean="0"/>
              <a:t>“deck”.</a:t>
            </a:r>
          </a:p>
          <a:p>
            <a:pPr lvl="1"/>
            <a:endParaRPr lang="en-US" dirty="0"/>
          </a:p>
          <a:p>
            <a:r>
              <a:rPr lang="en-US" dirty="0" smtClean="0"/>
              <a:t>What is a good data structure to implement it?</a:t>
            </a:r>
          </a:p>
          <a:p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An input-</a:t>
            </a:r>
            <a:r>
              <a:rPr lang="en-US" dirty="0" smtClean="0">
                <a:solidFill>
                  <a:srgbClr val="3366FF"/>
                </a:solidFill>
              </a:rPr>
              <a:t>restricted </a:t>
            </a:r>
            <a:r>
              <a:rPr lang="en-US" dirty="0" err="1" smtClean="0"/>
              <a:t>deque</a:t>
            </a:r>
            <a:r>
              <a:rPr lang="en-US" dirty="0" smtClean="0"/>
              <a:t>: deletion </a:t>
            </a:r>
            <a:r>
              <a:rPr lang="en-US" dirty="0"/>
              <a:t>can be made from both ends, but insertion can be made at one end only.</a:t>
            </a:r>
          </a:p>
          <a:p>
            <a:r>
              <a:rPr lang="en-US" dirty="0">
                <a:solidFill>
                  <a:srgbClr val="3366FF"/>
                </a:solidFill>
              </a:rPr>
              <a:t>An output-restricted </a:t>
            </a:r>
            <a:r>
              <a:rPr lang="en-US" dirty="0" err="1" smtClean="0"/>
              <a:t>deque</a:t>
            </a:r>
            <a:r>
              <a:rPr lang="en-US" dirty="0" smtClean="0"/>
              <a:t>: can </a:t>
            </a:r>
            <a:r>
              <a:rPr lang="en-US" dirty="0"/>
              <a:t>be made at both ends, but deletion can be made from one end only.</a:t>
            </a:r>
          </a:p>
        </p:txBody>
      </p:sp>
    </p:spTree>
    <p:extLst>
      <p:ext uri="{BB962C8B-B14F-4D97-AF65-F5344CB8AC3E}">
        <p14:creationId xmlns:p14="http://schemas.microsoft.com/office/powerpoint/2010/main" val="327668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Queues (I’m cheating here </a:t>
            </a:r>
            <a:r>
              <a:rPr lang="en-US" dirty="0" smtClean="0">
                <a:sym typeface="Wingdings"/>
              </a:rPr>
              <a:t>)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8105174" cy="607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5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13714" cy="4800600"/>
          </a:xfrm>
        </p:spPr>
        <p:txBody>
          <a:bodyPr>
            <a:normAutofit/>
          </a:bodyPr>
          <a:lstStyle/>
          <a:p>
            <a:r>
              <a:rPr lang="en-US" b="1" dirty="0" smtClean="0"/>
              <a:t>Operations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3366FF"/>
                </a:solidFill>
              </a:rPr>
              <a:t>enqueue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– </a:t>
            </a:r>
            <a:r>
              <a:rPr lang="en-US" dirty="0" smtClean="0"/>
              <a:t>append (add) </a:t>
            </a:r>
            <a:r>
              <a:rPr lang="en-US" dirty="0"/>
              <a:t>an element to the </a:t>
            </a:r>
            <a:r>
              <a:rPr lang="en-US" dirty="0" smtClean="0"/>
              <a:t>queue.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3366FF"/>
                </a:solidFill>
              </a:rPr>
              <a:t>dequeue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– remove element from the </a:t>
            </a:r>
            <a:r>
              <a:rPr lang="en-US" dirty="0" smtClean="0"/>
              <a:t>queue.</a:t>
            </a:r>
            <a:endParaRPr lang="en-US" dirty="0"/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peek</a:t>
            </a:r>
            <a:r>
              <a:rPr lang="en-US" dirty="0" smtClean="0"/>
              <a:t> </a:t>
            </a:r>
            <a:r>
              <a:rPr lang="en-US" dirty="0"/>
              <a:t>– return element that would be </a:t>
            </a:r>
            <a:r>
              <a:rPr lang="en-US" i="1" dirty="0" err="1"/>
              <a:t>dequeued</a:t>
            </a:r>
            <a:r>
              <a:rPr lang="en-US" dirty="0"/>
              <a:t> with the next call to </a:t>
            </a:r>
            <a:r>
              <a:rPr lang="en-US" dirty="0" err="1"/>
              <a:t>dequeue</a:t>
            </a:r>
            <a:r>
              <a:rPr lang="en-US" dirty="0"/>
              <a:t>. </a:t>
            </a:r>
            <a:endParaRPr lang="en-US" dirty="0" smtClean="0"/>
          </a:p>
          <a:p>
            <a:pPr marL="411480" lvl="1" indent="0">
              <a:buNone/>
            </a:pPr>
            <a:endParaRPr lang="en-US" dirty="0"/>
          </a:p>
          <a:p>
            <a:r>
              <a:rPr lang="en-US" b="1" dirty="0" err="1" smtClean="0"/>
              <a:t>Enqueue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err="1"/>
              <a:t>Dequeue</a:t>
            </a:r>
            <a:r>
              <a:rPr lang="en-US" dirty="0"/>
              <a:t> operate at </a:t>
            </a:r>
            <a:r>
              <a:rPr lang="en-US" b="1" dirty="0">
                <a:solidFill>
                  <a:srgbClr val="FF0000"/>
                </a:solidFill>
              </a:rPr>
              <a:t>opposite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ends of </a:t>
            </a:r>
            <a:r>
              <a:rPr lang="en-US" dirty="0" smtClean="0"/>
              <a:t>the Queue.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en-US" dirty="0" smtClean="0"/>
              <a:t>FIFO data structure</a:t>
            </a:r>
            <a:endParaRPr lang="en-US" dirty="0"/>
          </a:p>
          <a:p>
            <a:pPr lvl="1"/>
            <a:r>
              <a:rPr lang="en-US" dirty="0" smtClean="0"/>
              <a:t>First In, First 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8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Queues, warm up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good idea to implement a queue with a class that </a:t>
            </a:r>
            <a:r>
              <a:rPr lang="en-US" b="1" dirty="0" smtClean="0"/>
              <a:t>extends</a:t>
            </a:r>
            <a:r>
              <a:rPr lang="en-US" dirty="0" smtClean="0"/>
              <a:t> </a:t>
            </a:r>
            <a:r>
              <a:rPr lang="en-US" dirty="0" err="1" smtClean="0"/>
              <a:t>LinkedList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A: Sure, it’s fine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B: No, that’s not a great idea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2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Bounds with </a:t>
            </a:r>
            <a:r>
              <a:rPr lang="en-US" dirty="0" err="1" smtClean="0"/>
              <a:t>LList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time cost of adding/removing an element from the queue if we use a </a:t>
            </a:r>
            <a:r>
              <a:rPr lang="en-US" dirty="0" err="1" smtClean="0"/>
              <a:t>LinkedList</a:t>
            </a:r>
            <a:r>
              <a:rPr lang="en-US" dirty="0" smtClean="0"/>
              <a:t> (doubly, with a tail).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008000"/>
                </a:solidFill>
              </a:rPr>
              <a:t>A: O(1), O(1)</a:t>
            </a:r>
          </a:p>
          <a:p>
            <a:r>
              <a:rPr lang="en-US" dirty="0" smtClean="0"/>
              <a:t>B: O(1), O(n)</a:t>
            </a:r>
          </a:p>
          <a:p>
            <a:r>
              <a:rPr lang="en-US" dirty="0" smtClean="0"/>
              <a:t>C: O(n), O(1)</a:t>
            </a:r>
          </a:p>
          <a:p>
            <a:r>
              <a:rPr lang="en-US" dirty="0" smtClean="0"/>
              <a:t>D: O(n), O(n)</a:t>
            </a:r>
          </a:p>
          <a:p>
            <a:r>
              <a:rPr lang="en-US" dirty="0" smtClean="0"/>
              <a:t>C: I have no idea ;(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5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8-22 at 11.31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42" y="0"/>
            <a:ext cx="868525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36666" y="47299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7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8-22 at 11.31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7" y="0"/>
            <a:ext cx="884021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4809" y="5779033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ArrayQueue</a:t>
            </a:r>
            <a:r>
              <a:rPr lang="en-US" dirty="0" smtClean="0"/>
              <a:t>: another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8-22 at 11.34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2069"/>
            <a:ext cx="8367684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4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array (Ring buffer)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4" y="1417638"/>
            <a:ext cx="5222569" cy="52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1009</TotalTime>
  <Words>308</Words>
  <Application>Microsoft Macintosh PowerPoint</Application>
  <PresentationFormat>On-screen Show (4:3)</PresentationFormat>
  <Paragraphs>50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Adjacency</vt:lpstr>
      <vt:lpstr>Lecture 10</vt:lpstr>
      <vt:lpstr> Queues (I’m cheating here )</vt:lpstr>
      <vt:lpstr>Queues</vt:lpstr>
      <vt:lpstr>Queues, warm up question</vt:lpstr>
      <vt:lpstr>Bounds with LList</vt:lpstr>
      <vt:lpstr>PowerPoint Presentation</vt:lpstr>
      <vt:lpstr>PowerPoint Presentation</vt:lpstr>
      <vt:lpstr>ArrayQueue: another option</vt:lpstr>
      <vt:lpstr>Circular array (Ring buffer)</vt:lpstr>
      <vt:lpstr>PowerPoint Presentation</vt:lpstr>
      <vt:lpstr>PowerPoint Presentation</vt:lpstr>
      <vt:lpstr>PowerPoint Presentation</vt:lpstr>
      <vt:lpstr>Queues using circular Array</vt:lpstr>
      <vt:lpstr>Queues using circular Array</vt:lpstr>
      <vt:lpstr>Queues using circular Array</vt:lpstr>
      <vt:lpstr>Queues using circular Array</vt:lpstr>
      <vt:lpstr>PowerPoint Presentation</vt:lpstr>
      <vt:lpstr>PowerPoint Presentation</vt:lpstr>
      <vt:lpstr> Double-ended queue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Marina Langlois</dc:creator>
  <cp:lastModifiedBy>Marina Langlois</cp:lastModifiedBy>
  <cp:revision>37</cp:revision>
  <dcterms:created xsi:type="dcterms:W3CDTF">2016-01-28T05:37:11Z</dcterms:created>
  <dcterms:modified xsi:type="dcterms:W3CDTF">2017-03-14T23:13:13Z</dcterms:modified>
</cp:coreProperties>
</file>