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84" r:id="rId10"/>
    <p:sldId id="266" r:id="rId11"/>
    <p:sldId id="281" r:id="rId12"/>
    <p:sldId id="282" r:id="rId13"/>
    <p:sldId id="277" r:id="rId14"/>
    <p:sldId id="28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-1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BB74-03A5-5F4C-B22A-601C87AE81C3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27769-ACAF-394E-91C2-4B09EE40D8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BB74-03A5-5F4C-B22A-601C87AE81C3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27769-ACAF-394E-91C2-4B09EE40D8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BB74-03A5-5F4C-B22A-601C87AE81C3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27769-ACAF-394E-91C2-4B09EE40D8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BB74-03A5-5F4C-B22A-601C87AE81C3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27769-ACAF-394E-91C2-4B09EE40D8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BB74-03A5-5F4C-B22A-601C87AE81C3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27769-ACAF-394E-91C2-4B09EE40D8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BB74-03A5-5F4C-B22A-601C87AE81C3}" type="datetimeFigureOut">
              <a:rPr lang="en-US" smtClean="0"/>
              <a:t>3/14/17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27769-ACAF-394E-91C2-4B09EE40D8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BB74-03A5-5F4C-B22A-601C87AE81C3}" type="datetimeFigureOut">
              <a:rPr lang="en-US" smtClean="0"/>
              <a:t>3/14/17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27769-ACAF-394E-91C2-4B09EE40D8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BB74-03A5-5F4C-B22A-601C87AE81C3}" type="datetimeFigureOut">
              <a:rPr lang="en-US" smtClean="0"/>
              <a:t>3/14/17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27769-ACAF-394E-91C2-4B09EE40D8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BB74-03A5-5F4C-B22A-601C87AE81C3}" type="datetimeFigureOut">
              <a:rPr lang="en-US" smtClean="0"/>
              <a:t>3/14/17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27769-ACAF-394E-91C2-4B09EE40D8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BB74-03A5-5F4C-B22A-601C87AE81C3}" type="datetimeFigureOut">
              <a:rPr lang="en-US" smtClean="0"/>
              <a:t>3/14/17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27769-ACAF-394E-91C2-4B09EE40D8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BB74-03A5-5F4C-B22A-601C87AE81C3}" type="datetimeFigureOut">
              <a:rPr lang="en-US" smtClean="0"/>
              <a:t>3/14/17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C27769-ACAF-394E-91C2-4B09EE40D88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5C27769-ACAF-394E-91C2-4B09EE40D88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674BB74-03A5-5F4C-B22A-601C87AE81C3}" type="datetimeFigureOut">
              <a:rPr lang="en-US" smtClean="0"/>
              <a:t>3/14/17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Binary search trees, </a:t>
            </a:r>
            <a:r>
              <a:rPr lang="en-US" dirty="0" err="1" smtClean="0"/>
              <a:t>cont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327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66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5-11-09 at 11.45.3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638"/>
            <a:ext cx="8467367" cy="36399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93777" y="2066278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122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1-09 at 11.45.4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76645" cy="3650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37542" y="27335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416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#1 issue to remember with BSTs is that they are great </a:t>
            </a:r>
            <a:r>
              <a:rPr lang="en-US" dirty="0" smtClean="0"/>
              <a:t>when balanced </a:t>
            </a:r>
            <a:r>
              <a:rPr lang="en-US" dirty="0"/>
              <a:t>(O(log n) operations), and horrible when unbalanced (O(n) </a:t>
            </a:r>
            <a:r>
              <a:rPr lang="en-US" dirty="0" smtClean="0"/>
              <a:t>operations)</a:t>
            </a:r>
          </a:p>
          <a:p>
            <a:endParaRPr lang="en-US" dirty="0"/>
          </a:p>
          <a:p>
            <a:r>
              <a:rPr lang="en-US" dirty="0" smtClean="0"/>
              <a:t>Balance </a:t>
            </a:r>
            <a:r>
              <a:rPr lang="en-US" dirty="0"/>
              <a:t>depends on order of </a:t>
            </a:r>
            <a:r>
              <a:rPr lang="en-US" dirty="0" smtClean="0"/>
              <a:t>insert/delete </a:t>
            </a:r>
            <a:r>
              <a:rPr lang="en-US" dirty="0"/>
              <a:t>of elements</a:t>
            </a:r>
          </a:p>
          <a:p>
            <a:endParaRPr lang="en-US" dirty="0"/>
          </a:p>
          <a:p>
            <a:r>
              <a:rPr lang="en-US" dirty="0" smtClean="0"/>
              <a:t>Over </a:t>
            </a:r>
            <a:r>
              <a:rPr lang="en-US" dirty="0"/>
              <a:t>the years, people have devised many ways of making sure BSTs </a:t>
            </a:r>
            <a:r>
              <a:rPr lang="en-US" dirty="0" smtClean="0"/>
              <a:t> stay </a:t>
            </a:r>
            <a:r>
              <a:rPr lang="en-US" dirty="0"/>
              <a:t>balanced no matter what order the elements are </a:t>
            </a:r>
            <a:r>
              <a:rPr lang="en-US" dirty="0" smtClean="0"/>
              <a:t>inserted.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We </a:t>
            </a:r>
            <a:r>
              <a:rPr lang="en-US" dirty="0"/>
              <a:t>won’t talk about these ways here, but stay tuned for CSE 100...</a:t>
            </a:r>
          </a:p>
        </p:txBody>
      </p:sp>
    </p:spTree>
    <p:extLst>
      <p:ext uri="{BB962C8B-B14F-4D97-AF65-F5344CB8AC3E}">
        <p14:creationId xmlns:p14="http://schemas.microsoft.com/office/powerpoint/2010/main" val="3717575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k-</a:t>
            </a:r>
            <a:r>
              <a:rPr lang="en-US" dirty="0" err="1" smtClean="0"/>
              <a:t>th</a:t>
            </a:r>
            <a:r>
              <a:rPr lang="en-US" dirty="0" smtClean="0"/>
              <a:t> minimum element in a BST.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Given a binary tree, check whether it’s a binary search tree or </a:t>
            </a:r>
            <a:r>
              <a:rPr lang="en-US" dirty="0" smtClean="0"/>
              <a:t>not.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614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Insert</a:t>
            </a:r>
          </a:p>
          <a:p>
            <a:r>
              <a:rPr lang="en-US" dirty="0" smtClean="0"/>
              <a:t>Delete</a:t>
            </a:r>
          </a:p>
          <a:p>
            <a:r>
              <a:rPr lang="en-US" dirty="0" smtClean="0"/>
              <a:t>Running time</a:t>
            </a:r>
          </a:p>
        </p:txBody>
      </p:sp>
    </p:spTree>
    <p:extLst>
      <p:ext uri="{BB962C8B-B14F-4D97-AF65-F5344CB8AC3E}">
        <p14:creationId xmlns:p14="http://schemas.microsoft.com/office/powerpoint/2010/main" val="1140571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a node in a 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638"/>
            <a:ext cx="8482487" cy="641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476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904583"/>
          </a:xfrm>
        </p:spPr>
        <p:txBody>
          <a:bodyPr/>
          <a:lstStyle/>
          <a:p>
            <a:r>
              <a:rPr lang="en-US" dirty="0" smtClean="0"/>
              <a:t>Add() is missing something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06300" y="4692174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303795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Untitled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196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Untitled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89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1-09 at 11.45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962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a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 deletion (blackboard)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Lazy</a:t>
            </a:r>
            <a:r>
              <a:rPr lang="en-US" dirty="0" smtClean="0"/>
              <a:t> deletion.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774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Duplicate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them and be consistent with the rule</a:t>
            </a:r>
          </a:p>
          <a:p>
            <a:endParaRPr lang="en-US" dirty="0"/>
          </a:p>
          <a:p>
            <a:r>
              <a:rPr lang="en-US" dirty="0" smtClean="0"/>
              <a:t>Node is a linked list. All duplicates are linked.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379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1426</TotalTime>
  <Words>174</Words>
  <Application>Microsoft Macintosh PowerPoint</Application>
  <PresentationFormat>On-screen Show (4:3)</PresentationFormat>
  <Paragraphs>33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Adjacency</vt:lpstr>
      <vt:lpstr>Lecture 17</vt:lpstr>
      <vt:lpstr>Plan</vt:lpstr>
      <vt:lpstr>Insert a node in a BST</vt:lpstr>
      <vt:lpstr>Add() is missing something</vt:lpstr>
      <vt:lpstr>PowerPoint Presentation</vt:lpstr>
      <vt:lpstr>PowerPoint Presentation</vt:lpstr>
      <vt:lpstr>PowerPoint Presentation</vt:lpstr>
      <vt:lpstr>Remove a node</vt:lpstr>
      <vt:lpstr>Duplicate keys</vt:lpstr>
      <vt:lpstr>Complexity</vt:lpstr>
      <vt:lpstr>PowerPoint Presentation</vt:lpstr>
      <vt:lpstr>PowerPoint Presentation</vt:lpstr>
      <vt:lpstr>Balance</vt:lpstr>
      <vt:lpstr>Fun Questions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19</dc:title>
  <dc:creator>Marina Langlois</dc:creator>
  <cp:lastModifiedBy>Marina Langlois</cp:lastModifiedBy>
  <cp:revision>29</cp:revision>
  <dcterms:created xsi:type="dcterms:W3CDTF">2016-02-24T01:16:29Z</dcterms:created>
  <dcterms:modified xsi:type="dcterms:W3CDTF">2017-03-15T00:02:29Z</dcterms:modified>
</cp:coreProperties>
</file>