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301" r:id="rId24"/>
    <p:sldId id="279" r:id="rId25"/>
    <p:sldId id="280" r:id="rId26"/>
    <p:sldId id="281" r:id="rId27"/>
    <p:sldId id="282" r:id="rId28"/>
    <p:sldId id="302" r:id="rId29"/>
    <p:sldId id="283" r:id="rId30"/>
    <p:sldId id="284" r:id="rId31"/>
    <p:sldId id="285" r:id="rId32"/>
    <p:sldId id="286" r:id="rId33"/>
    <p:sldId id="288" r:id="rId34"/>
    <p:sldId id="287" r:id="rId35"/>
    <p:sldId id="289" r:id="rId36"/>
    <p:sldId id="290" r:id="rId37"/>
    <p:sldId id="291" r:id="rId38"/>
    <p:sldId id="293" r:id="rId39"/>
    <p:sldId id="294" r:id="rId40"/>
    <p:sldId id="300" r:id="rId41"/>
    <p:sldId id="299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567FD1-4739-B54A-8168-BB4E3F0505B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1"/>
            <p14:sldId id="272"/>
            <p14:sldId id="274"/>
            <p14:sldId id="275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302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3"/>
            <p14:sldId id="294"/>
            <p14:sldId id="300"/>
            <p14:sldId id="299"/>
            <p14:sldId id="295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9B5DFF-29FA-7A44-943A-AEA729F4B0DD}" type="datetimeFigureOut">
              <a:rPr lang="en-US" smtClean="0"/>
              <a:t>3/8/17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rogramming.com/tutorial/c-tutori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Lecture 20</a:t>
            </a:r>
            <a:endParaRPr lang="en-US" dirty="0" smtClean="0"/>
          </a:p>
          <a:p>
            <a:r>
              <a:rPr lang="en-US" dirty="0" smtClean="0"/>
              <a:t>Slides were taken from Philip Papadopoulos and Christine Alvarado.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1-18 at 12.5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4538" cy="45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420970" cy="48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282921" cy="46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0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1002" cy="50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3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5668"/>
            <a:ext cx="8752287" cy="63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5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7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52952"/>
          </a:xfrm>
          <a:prstGeom prst="rect">
            <a:avLst/>
          </a:prstGeom>
        </p:spPr>
      </p:pic>
      <p:pic>
        <p:nvPicPr>
          <p:cNvPr id="5" name="Picture 4" descr="Screen Shot 2015-11-18 at 2.15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4" y="3202931"/>
            <a:ext cx="5842000" cy="1714500"/>
          </a:xfrm>
          <a:prstGeom prst="rect">
            <a:avLst/>
          </a:prstGeom>
        </p:spPr>
      </p:pic>
      <p:pic>
        <p:nvPicPr>
          <p:cNvPr id="6" name="Picture 5" descr="Screen Shot 2015-11-18 at 2.15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63871"/>
            <a:ext cx="7378811" cy="6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bytes?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4</a:t>
            </a:r>
          </a:p>
          <a:p>
            <a:r>
              <a:rPr lang="en-US" dirty="0" smtClean="0"/>
              <a:t>B: 8</a:t>
            </a:r>
          </a:p>
          <a:p>
            <a:r>
              <a:rPr lang="en-US" dirty="0" smtClean="0"/>
              <a:t>C: 12</a:t>
            </a:r>
          </a:p>
          <a:p>
            <a:r>
              <a:rPr lang="en-US" dirty="0" smtClean="0"/>
              <a:t>D: 16</a:t>
            </a:r>
          </a:p>
          <a:p>
            <a:r>
              <a:rPr lang="en-US" dirty="0" smtClean="0"/>
              <a:t>E: Can’t be determined </a:t>
            </a:r>
            <a:endParaRPr lang="en-US" dirty="0"/>
          </a:p>
        </p:txBody>
      </p:sp>
      <p:pic>
        <p:nvPicPr>
          <p:cNvPr id="4" name="Picture 3" descr="Screen Shot 2017-03-08 at 9.02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61" y="1417638"/>
            <a:ext cx="45593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1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2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46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1</a:t>
            </a:r>
          </a:p>
          <a:p>
            <a:r>
              <a:rPr lang="en-US" dirty="0" smtClean="0"/>
              <a:t>B: True</a:t>
            </a:r>
          </a:p>
          <a:p>
            <a:r>
              <a:rPr lang="en-US" dirty="0" smtClean="0"/>
              <a:t>C: 0</a:t>
            </a:r>
          </a:p>
          <a:p>
            <a:r>
              <a:rPr lang="en-US" dirty="0" smtClean="0"/>
              <a:t>D: False</a:t>
            </a:r>
          </a:p>
          <a:p>
            <a:r>
              <a:rPr lang="en-US" dirty="0" smtClean="0"/>
              <a:t>E: Something else</a:t>
            </a:r>
            <a:endParaRPr lang="en-US" dirty="0"/>
          </a:p>
        </p:txBody>
      </p:sp>
      <p:pic>
        <p:nvPicPr>
          <p:cNvPr id="4" name="Picture 3" descr="Screen Shot 2017-03-08 at 9.1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3308"/>
            <a:ext cx="3815976" cy="23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27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552230"/>
            <a:ext cx="8269116" cy="44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8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1-18 at 12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685196" cy="53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7900" cy="60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4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407165" cy="57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071046" cy="43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6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18 at 2.4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" y="169333"/>
            <a:ext cx="8404719" cy="49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9444" cy="64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8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5-11-18 at 2.5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144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6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5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5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8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5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09996" cy="67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1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5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8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1-18 at 12.4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" y="274638"/>
            <a:ext cx="8590896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.2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921441" cy="63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24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24333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0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3.3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7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3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3.5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8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http://www.cprogramming.com/tutorial/c-</a:t>
            </a:r>
            <a:r>
              <a:rPr lang="en-US" dirty="0" smtClean="0">
                <a:hlinkClick r:id="rId2"/>
              </a:rPr>
              <a:t>tutorial.html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Pointers</a:t>
            </a:r>
            <a:r>
              <a:rPr lang="en-US" dirty="0"/>
              <a:t>, Arrays and </a:t>
            </a:r>
            <a:r>
              <a:rPr lang="en-US" dirty="0" smtClean="0"/>
              <a:t>Strings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1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18 at 12.4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15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11-18 at 12.4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500390" cy="59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2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04925" cy="50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04925" cy="46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0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1175</TotalTime>
  <Words>69</Words>
  <Application>Microsoft Macintosh PowerPoint</Application>
  <PresentationFormat>On-screen Show (4:3)</PresentationFormat>
  <Paragraphs>30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Adjacency</vt:lpstr>
      <vt:lpstr>Introduction to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bytes? </vt:lpstr>
      <vt:lpstr>PowerPoint Presentation</vt:lpstr>
      <vt:lpstr>PowerPoint Presentation</vt:lpstr>
      <vt:lpstr>PowerPoint Presentation</vt:lpstr>
      <vt:lpstr>PowerPoint Presentation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Marina Langlois</dc:creator>
  <cp:lastModifiedBy>Marina Langlois</cp:lastModifiedBy>
  <cp:revision>48</cp:revision>
  <dcterms:created xsi:type="dcterms:W3CDTF">2015-11-18T20:21:00Z</dcterms:created>
  <dcterms:modified xsi:type="dcterms:W3CDTF">2017-03-08T17:29:55Z</dcterms:modified>
</cp:coreProperties>
</file>