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701ae0b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701ae0b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indent="-463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indent="-463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indent="-463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indent="-463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indent="-463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indent="-463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indent="-463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indent="-463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r">
              <a:buNone/>
              <a:defRPr sz="2700">
                <a:solidFill>
                  <a:schemeClr val="dk2"/>
                </a:solidFill>
              </a:defRPr>
            </a:lvl1pPr>
            <a:lvl2pPr lvl="1" algn="r">
              <a:buNone/>
              <a:defRPr sz="2700">
                <a:solidFill>
                  <a:schemeClr val="dk2"/>
                </a:solidFill>
              </a:defRPr>
            </a:lvl2pPr>
            <a:lvl3pPr lvl="2" algn="r">
              <a:buNone/>
              <a:defRPr sz="2700">
                <a:solidFill>
                  <a:schemeClr val="dk2"/>
                </a:solidFill>
              </a:defRPr>
            </a:lvl3pPr>
            <a:lvl4pPr lvl="3" algn="r">
              <a:buNone/>
              <a:defRPr sz="2700">
                <a:solidFill>
                  <a:schemeClr val="dk2"/>
                </a:solidFill>
              </a:defRPr>
            </a:lvl4pPr>
            <a:lvl5pPr lvl="4" algn="r">
              <a:buNone/>
              <a:defRPr sz="2700">
                <a:solidFill>
                  <a:schemeClr val="dk2"/>
                </a:solidFill>
              </a:defRPr>
            </a:lvl5pPr>
            <a:lvl6pPr lvl="5" algn="r">
              <a:buNone/>
              <a:defRPr sz="2700">
                <a:solidFill>
                  <a:schemeClr val="dk2"/>
                </a:solidFill>
              </a:defRPr>
            </a:lvl6pPr>
            <a:lvl7pPr lvl="6" algn="r">
              <a:buNone/>
              <a:defRPr sz="2700">
                <a:solidFill>
                  <a:schemeClr val="dk2"/>
                </a:solidFill>
              </a:defRPr>
            </a:lvl7pPr>
            <a:lvl8pPr lvl="7" algn="r">
              <a:buNone/>
              <a:defRPr sz="2700">
                <a:solidFill>
                  <a:schemeClr val="dk2"/>
                </a:solidFill>
              </a:defRPr>
            </a:lvl8pPr>
            <a:lvl9pPr lvl="8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.png"/><Relationship Id="rId11" Type="http://schemas.openxmlformats.org/officeDocument/2006/relationships/image" Target="../media/image19.png"/><Relationship Id="rId10" Type="http://schemas.openxmlformats.org/officeDocument/2006/relationships/image" Target="../media/image7.png"/><Relationship Id="rId21" Type="http://schemas.openxmlformats.org/officeDocument/2006/relationships/image" Target="../media/image15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15" Type="http://schemas.openxmlformats.org/officeDocument/2006/relationships/image" Target="../media/image11.png"/><Relationship Id="rId14" Type="http://schemas.openxmlformats.org/officeDocument/2006/relationships/image" Target="../media/image16.png"/><Relationship Id="rId17" Type="http://schemas.openxmlformats.org/officeDocument/2006/relationships/image" Target="../media/image9.png"/><Relationship Id="rId16" Type="http://schemas.openxmlformats.org/officeDocument/2006/relationships/image" Target="../media/image6.png"/><Relationship Id="rId5" Type="http://schemas.openxmlformats.org/officeDocument/2006/relationships/image" Target="../media/image8.png"/><Relationship Id="rId19" Type="http://schemas.openxmlformats.org/officeDocument/2006/relationships/image" Target="../media/image5.png"/><Relationship Id="rId6" Type="http://schemas.openxmlformats.org/officeDocument/2006/relationships/image" Target="../media/image1.png"/><Relationship Id="rId18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10.png"/><Relationship Id="rId10" Type="http://schemas.openxmlformats.org/officeDocument/2006/relationships/image" Target="../media/image19.png"/><Relationship Id="rId21" Type="http://schemas.openxmlformats.org/officeDocument/2006/relationships/image" Target="../media/image16.png"/><Relationship Id="rId13" Type="http://schemas.openxmlformats.org/officeDocument/2006/relationships/image" Target="../media/image1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5" Type="http://schemas.openxmlformats.org/officeDocument/2006/relationships/image" Target="../media/image6.png"/><Relationship Id="rId14" Type="http://schemas.openxmlformats.org/officeDocument/2006/relationships/image" Target="../media/image11.png"/><Relationship Id="rId17" Type="http://schemas.openxmlformats.org/officeDocument/2006/relationships/image" Target="../media/image8.png"/><Relationship Id="rId16" Type="http://schemas.openxmlformats.org/officeDocument/2006/relationships/image" Target="../media/image13.png"/><Relationship Id="rId5" Type="http://schemas.openxmlformats.org/officeDocument/2006/relationships/image" Target="../media/image9.png"/><Relationship Id="rId19" Type="http://schemas.openxmlformats.org/officeDocument/2006/relationships/image" Target="../media/image18.png"/><Relationship Id="rId6" Type="http://schemas.openxmlformats.org/officeDocument/2006/relationships/image" Target="../media/image4.png"/><Relationship Id="rId18" Type="http://schemas.openxmlformats.org/officeDocument/2006/relationships/image" Target="../media/image1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241225" y="575925"/>
            <a:ext cx="2565600" cy="5531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0406909" y="7869629"/>
            <a:ext cx="2400030" cy="2803321"/>
            <a:chOff x="6510725" y="1586218"/>
            <a:chExt cx="900000" cy="1051232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00725" y="15862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6510725" y="2117850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NAT Gateway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5300242" y="4541335"/>
            <a:ext cx="2400030" cy="2860794"/>
            <a:chOff x="4372650" y="-265397"/>
            <a:chExt cx="900000" cy="1072784"/>
          </a:xfrm>
        </p:grpSpPr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62650" y="-265397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4372650" y="287788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Load Balancer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10179867" y="11400400"/>
            <a:ext cx="1795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rgbClr val="E06666"/>
                </a:solidFill>
              </a:rPr>
              <a:t>PR(CI)</a:t>
            </a:r>
            <a:endParaRPr b="1" sz="2900">
              <a:solidFill>
                <a:srgbClr val="E06666"/>
              </a:solidFill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20289529" y="3205169"/>
            <a:ext cx="2496031" cy="2843939"/>
            <a:chOff x="4288445" y="669774"/>
            <a:chExt cx="936000" cy="1066464"/>
          </a:xfrm>
        </p:grpSpPr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96445" y="66977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4288445" y="1216638"/>
              <a:ext cx="936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Papago</a:t>
              </a:r>
              <a:endParaRPr b="1" sz="29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Translation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20059823" y="565239"/>
            <a:ext cx="2880036" cy="2707392"/>
            <a:chOff x="2475175" y="646078"/>
            <a:chExt cx="1080000" cy="1015259"/>
          </a:xfrm>
        </p:grpSpPr>
        <p:pic>
          <p:nvPicPr>
            <p:cNvPr id="66" name="Google Shape;66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5175" y="64607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3"/>
            <p:cNvSpPr txBox="1"/>
            <p:nvPr/>
          </p:nvSpPr>
          <p:spPr>
            <a:xfrm>
              <a:off x="2475175" y="1141738"/>
              <a:ext cx="108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Effective Log Search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2534741" y="4541335"/>
            <a:ext cx="2400030" cy="2325331"/>
            <a:chOff x="1467075" y="245399"/>
            <a:chExt cx="900000" cy="871988"/>
          </a:xfrm>
        </p:grpSpPr>
        <p:pic>
          <p:nvPicPr>
            <p:cNvPr id="69" name="Google Shape;69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57075" y="24539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 txBox="1"/>
            <p:nvPr/>
          </p:nvSpPr>
          <p:spPr>
            <a:xfrm>
              <a:off x="1467075" y="765188"/>
              <a:ext cx="90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Internet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-138791" y="4541335"/>
            <a:ext cx="2400030" cy="2499804"/>
            <a:chOff x="264050" y="245398"/>
            <a:chExt cx="900000" cy="937415"/>
          </a:xfrm>
        </p:grpSpPr>
        <p:pic>
          <p:nvPicPr>
            <p:cNvPr id="72" name="Google Shape;72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4050" y="24539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3"/>
            <p:cNvSpPr txBox="1"/>
            <p:nvPr/>
          </p:nvSpPr>
          <p:spPr>
            <a:xfrm>
              <a:off x="264050" y="830613"/>
              <a:ext cx="90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User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4280825" y="11212614"/>
            <a:ext cx="2880036" cy="2359124"/>
            <a:chOff x="753425" y="1586227"/>
            <a:chExt cx="1080000" cy="884660"/>
          </a:xfrm>
        </p:grpSpPr>
        <p:pic>
          <p:nvPicPr>
            <p:cNvPr id="75" name="Google Shape;75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33425" y="1586227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3"/>
            <p:cNvSpPr txBox="1"/>
            <p:nvPr/>
          </p:nvSpPr>
          <p:spPr>
            <a:xfrm>
              <a:off x="753425" y="2118688"/>
              <a:ext cx="108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Programmer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7844801" y="11212614"/>
            <a:ext cx="2400030" cy="2666471"/>
            <a:chOff x="2031650" y="1586223"/>
            <a:chExt cx="900000" cy="999914"/>
          </a:xfrm>
        </p:grpSpPr>
        <p:pic>
          <p:nvPicPr>
            <p:cNvPr id="78" name="Google Shape;78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21650" y="1586223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3"/>
            <p:cNvSpPr txBox="1"/>
            <p:nvPr/>
          </p:nvSpPr>
          <p:spPr>
            <a:xfrm>
              <a:off x="2031650" y="2233938"/>
              <a:ext cx="90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GitHub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11273778" y="11212614"/>
            <a:ext cx="2400030" cy="2731734"/>
            <a:chOff x="4329600" y="2419350"/>
            <a:chExt cx="900000" cy="1024388"/>
          </a:xfrm>
        </p:grpSpPr>
        <p:pic>
          <p:nvPicPr>
            <p:cNvPr id="81" name="Google Shape;81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419600" y="2419350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3"/>
            <p:cNvSpPr txBox="1"/>
            <p:nvPr/>
          </p:nvSpPr>
          <p:spPr>
            <a:xfrm>
              <a:off x="4329600" y="2924138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Pull Request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16295501" y="6866680"/>
            <a:ext cx="2400030" cy="2755068"/>
            <a:chOff x="7037350" y="2510075"/>
            <a:chExt cx="900000" cy="1033138"/>
          </a:xfrm>
        </p:grpSpPr>
        <p:pic>
          <p:nvPicPr>
            <p:cNvPr id="84" name="Google Shape;8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127350" y="25100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3"/>
            <p:cNvSpPr txBox="1"/>
            <p:nvPr/>
          </p:nvSpPr>
          <p:spPr>
            <a:xfrm>
              <a:off x="7037350" y="3023613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Container Registry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16078801" y="813175"/>
            <a:ext cx="2400033" cy="5531700"/>
            <a:chOff x="15697801" y="1041775"/>
            <a:chExt cx="2400033" cy="5531700"/>
          </a:xfrm>
        </p:grpSpPr>
        <p:sp>
          <p:nvSpPr>
            <p:cNvPr id="87" name="Google Shape;87;p13"/>
            <p:cNvSpPr/>
            <p:nvPr/>
          </p:nvSpPr>
          <p:spPr>
            <a:xfrm>
              <a:off x="15856225" y="1041775"/>
              <a:ext cx="2092800" cy="5531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700">
                <a:highlight>
                  <a:srgbClr val="FFFFFF"/>
                </a:highlight>
              </a:endParaRPr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15697804" y="1259169"/>
              <a:ext cx="2400030" cy="2919870"/>
              <a:chOff x="2529548" y="-50225"/>
              <a:chExt cx="900000" cy="1094938"/>
            </a:xfrm>
          </p:grpSpPr>
          <p:pic>
            <p:nvPicPr>
              <p:cNvPr id="89" name="Google Shape;89;p13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2619548" y="-50225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Google Shape;90;p13"/>
              <p:cNvSpPr txBox="1"/>
              <p:nvPr/>
            </p:nvSpPr>
            <p:spPr>
              <a:xfrm>
                <a:off x="2529548" y="525113"/>
                <a:ext cx="900000" cy="51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Object Storage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15697801" y="3769516"/>
              <a:ext cx="2400030" cy="2803868"/>
              <a:chOff x="7522075" y="3230075"/>
              <a:chExt cx="900000" cy="1051438"/>
            </a:xfrm>
          </p:grpSpPr>
          <p:pic>
            <p:nvPicPr>
              <p:cNvPr id="92" name="Google Shape;92;p13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7612075" y="3230075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" name="Google Shape;93;p13"/>
              <p:cNvSpPr txBox="1"/>
              <p:nvPr/>
            </p:nvSpPr>
            <p:spPr>
              <a:xfrm>
                <a:off x="7522075" y="3761913"/>
                <a:ext cx="900000" cy="51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Cloud DB MySQL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94" name="Google Shape;94;p13"/>
          <p:cNvCxnSpPr>
            <a:stCxn id="59" idx="0"/>
          </p:cNvCxnSpPr>
          <p:nvPr/>
        </p:nvCxnSpPr>
        <p:spPr>
          <a:xfrm rot="10800000">
            <a:off x="6490357" y="664435"/>
            <a:ext cx="9900" cy="387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6500250" y="654050"/>
            <a:ext cx="12616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" name="Google Shape;96;p13"/>
          <p:cNvGrpSpPr/>
          <p:nvPr/>
        </p:nvGrpSpPr>
        <p:grpSpPr>
          <a:xfrm>
            <a:off x="7567052" y="7957118"/>
            <a:ext cx="6119280" cy="2799687"/>
            <a:chOff x="13891652" y="7576118"/>
            <a:chExt cx="6119280" cy="2799687"/>
          </a:xfrm>
        </p:grpSpPr>
        <p:sp>
          <p:nvSpPr>
            <p:cNvPr id="97" name="Google Shape;97;p13"/>
            <p:cNvSpPr/>
            <p:nvPr/>
          </p:nvSpPr>
          <p:spPr>
            <a:xfrm>
              <a:off x="15444625" y="7867975"/>
              <a:ext cx="4320000" cy="2340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700">
                <a:highlight>
                  <a:srgbClr val="FFFFFF"/>
                </a:highlight>
              </a:endParaRPr>
            </a:p>
          </p:txBody>
        </p:sp>
        <p:grpSp>
          <p:nvGrpSpPr>
            <p:cNvPr id="98" name="Google Shape;98;p13"/>
            <p:cNvGrpSpPr/>
            <p:nvPr/>
          </p:nvGrpSpPr>
          <p:grpSpPr>
            <a:xfrm>
              <a:off x="13891652" y="7576118"/>
              <a:ext cx="6119280" cy="2799687"/>
              <a:chOff x="13891652" y="7576118"/>
              <a:chExt cx="6119280" cy="2799687"/>
            </a:xfrm>
          </p:grpSpPr>
          <p:grpSp>
            <p:nvGrpSpPr>
              <p:cNvPr id="99" name="Google Shape;99;p13"/>
              <p:cNvGrpSpPr/>
              <p:nvPr/>
            </p:nvGrpSpPr>
            <p:grpSpPr>
              <a:xfrm>
                <a:off x="17610901" y="7961742"/>
                <a:ext cx="2400030" cy="2414064"/>
                <a:chOff x="5042675" y="2510075"/>
                <a:chExt cx="900000" cy="905263"/>
              </a:xfrm>
            </p:grpSpPr>
            <p:pic>
              <p:nvPicPr>
                <p:cNvPr id="100" name="Google Shape;100;p13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5132675" y="2510075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1" name="Google Shape;101;p13"/>
                <p:cNvSpPr txBox="1"/>
                <p:nvPr/>
              </p:nvSpPr>
              <p:spPr>
                <a:xfrm>
                  <a:off x="5042675" y="3063138"/>
                  <a:ext cx="900000" cy="3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243800" lIns="243800" spcFirstLastPara="1" rIns="243800" wrap="square" tIns="24380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2900">
                      <a:solidFill>
                        <a:schemeClr val="dk1"/>
                      </a:solidFill>
                    </a:rPr>
                    <a:t>Jenkins</a:t>
                  </a:r>
                  <a:endParaRPr b="1" sz="290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2" name="Google Shape;102;p13"/>
              <p:cNvGrpSpPr/>
              <p:nvPr/>
            </p:nvGrpSpPr>
            <p:grpSpPr>
              <a:xfrm>
                <a:off x="15526543" y="7576118"/>
                <a:ext cx="2650877" cy="2796707"/>
                <a:chOff x="2356134" y="1894660"/>
                <a:chExt cx="994066" cy="1048752"/>
              </a:xfrm>
            </p:grpSpPr>
            <p:grpSp>
              <p:nvGrpSpPr>
                <p:cNvPr id="103" name="Google Shape;103;p13"/>
                <p:cNvGrpSpPr/>
                <p:nvPr/>
              </p:nvGrpSpPr>
              <p:grpSpPr>
                <a:xfrm>
                  <a:off x="2450200" y="2125125"/>
                  <a:ext cx="900000" cy="818288"/>
                  <a:chOff x="6233575" y="2627250"/>
                  <a:chExt cx="900000" cy="818288"/>
                </a:xfrm>
              </p:grpSpPr>
              <p:pic>
                <p:nvPicPr>
                  <p:cNvPr id="104" name="Google Shape;104;p13"/>
                  <p:cNvPicPr preferRelativeResize="0"/>
                  <p:nvPr/>
                </p:nvPicPr>
                <p:blipFill>
                  <a:blip r:embed="rId16">
                    <a:alphaModFix/>
                  </a:blip>
                  <a:stretch>
                    <a:fillRect/>
                  </a:stretch>
                </p:blipFill>
                <p:spPr>
                  <a:xfrm>
                    <a:off x="6323575" y="2627250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5" name="Google Shape;105;p13"/>
                  <p:cNvSpPr txBox="1"/>
                  <p:nvPr/>
                </p:nvSpPr>
                <p:spPr>
                  <a:xfrm>
                    <a:off x="6233575" y="3093338"/>
                    <a:ext cx="900000" cy="35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243800" lIns="243800" spcFirstLastPara="1" rIns="243800" wrap="square" tIns="243800">
                    <a:sp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2900">
                        <a:solidFill>
                          <a:schemeClr val="dk1"/>
                        </a:solidFill>
                      </a:rPr>
                      <a:t>PinPoint</a:t>
                    </a:r>
                    <a:endParaRPr b="1" sz="2900">
                      <a:solidFill>
                        <a:schemeClr val="dk1"/>
                      </a:solidFill>
                    </a:endParaRPr>
                  </a:p>
                </p:txBody>
              </p:sp>
            </p:grpSp>
            <p:pic>
              <p:nvPicPr>
                <p:cNvPr id="106" name="Google Shape;106;p13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2356134" y="1894660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7" name="Google Shape;107;p13"/>
              <p:cNvGrpSpPr/>
              <p:nvPr/>
            </p:nvGrpSpPr>
            <p:grpSpPr>
              <a:xfrm>
                <a:off x="13891652" y="7635691"/>
                <a:ext cx="2400030" cy="2326062"/>
                <a:chOff x="3300750" y="2705711"/>
                <a:chExt cx="900000" cy="872263"/>
              </a:xfrm>
            </p:grpSpPr>
            <p:pic>
              <p:nvPicPr>
                <p:cNvPr id="108" name="Google Shape;108;p13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3390750" y="2705711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9" name="Google Shape;109;p13"/>
                <p:cNvSpPr txBox="1"/>
                <p:nvPr/>
              </p:nvSpPr>
              <p:spPr>
                <a:xfrm>
                  <a:off x="3300750" y="3225774"/>
                  <a:ext cx="900000" cy="3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243800" lIns="243800" spcFirstLastPara="1" rIns="243800" wrap="square" tIns="24380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2900">
                      <a:solidFill>
                        <a:schemeClr val="dk1"/>
                      </a:solidFill>
                    </a:rPr>
                    <a:t>Server</a:t>
                  </a:r>
                  <a:endParaRPr b="1" sz="2900">
                    <a:solidFill>
                      <a:schemeClr val="dk1"/>
                    </a:solidFill>
                  </a:endParaRPr>
                </a:p>
              </p:txBody>
            </p:sp>
          </p:grpSp>
        </p:grpSp>
      </p:grpSp>
      <p:cxnSp>
        <p:nvCxnSpPr>
          <p:cNvPr id="110" name="Google Shape;110;p13"/>
          <p:cNvCxnSpPr/>
          <p:nvPr/>
        </p:nvCxnSpPr>
        <p:spPr>
          <a:xfrm rot="10800000">
            <a:off x="6571100" y="7178625"/>
            <a:ext cx="7800" cy="3609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6576450" y="10782575"/>
            <a:ext cx="12616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 txBox="1"/>
          <p:nvPr/>
        </p:nvSpPr>
        <p:spPr>
          <a:xfrm>
            <a:off x="12358673" y="10604525"/>
            <a:ext cx="1446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rgbClr val="E06666"/>
                </a:solidFill>
              </a:rPr>
              <a:t>Hook</a:t>
            </a:r>
            <a:endParaRPr b="1" sz="2900">
              <a:solidFill>
                <a:srgbClr val="E06666"/>
              </a:solidFill>
            </a:endParaRPr>
          </a:p>
        </p:txBody>
      </p:sp>
      <p:sp>
        <p:nvSpPr>
          <p:cNvPr id="113" name="Google Shape;113;p13"/>
          <p:cNvSpPr txBox="1"/>
          <p:nvPr/>
        </p:nvSpPr>
        <p:spPr>
          <a:xfrm rot="-840781">
            <a:off x="14245727" y="9114915"/>
            <a:ext cx="1795225" cy="938977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rgbClr val="E06666"/>
                </a:solidFill>
              </a:rPr>
              <a:t>Push</a:t>
            </a:r>
            <a:endParaRPr b="1" sz="2900">
              <a:solidFill>
                <a:srgbClr val="E06666"/>
              </a:solidFill>
            </a:endParaRPr>
          </a:p>
        </p:txBody>
      </p:sp>
      <p:grpSp>
        <p:nvGrpSpPr>
          <p:cNvPr id="114" name="Google Shape;114;p13"/>
          <p:cNvGrpSpPr/>
          <p:nvPr/>
        </p:nvGrpSpPr>
        <p:grpSpPr>
          <a:xfrm>
            <a:off x="7417152" y="487465"/>
            <a:ext cx="6070548" cy="2825699"/>
            <a:chOff x="7417152" y="1097065"/>
            <a:chExt cx="6070548" cy="2825699"/>
          </a:xfrm>
        </p:grpSpPr>
        <p:sp>
          <p:nvSpPr>
            <p:cNvPr id="115" name="Google Shape;115;p13"/>
            <p:cNvSpPr/>
            <p:nvPr/>
          </p:nvSpPr>
          <p:spPr>
            <a:xfrm>
              <a:off x="9052500" y="1455000"/>
              <a:ext cx="4435200" cy="2340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700">
                <a:highlight>
                  <a:srgbClr val="FFFFFF"/>
                </a:highlight>
              </a:endParaRPr>
            </a:p>
          </p:txBody>
        </p:sp>
        <p:grpSp>
          <p:nvGrpSpPr>
            <p:cNvPr id="116" name="Google Shape;116;p13"/>
            <p:cNvGrpSpPr/>
            <p:nvPr/>
          </p:nvGrpSpPr>
          <p:grpSpPr>
            <a:xfrm>
              <a:off x="7417152" y="1174853"/>
              <a:ext cx="2400030" cy="2326062"/>
              <a:chOff x="3300750" y="2705711"/>
              <a:chExt cx="900000" cy="872263"/>
            </a:xfrm>
          </p:grpSpPr>
          <p:pic>
            <p:nvPicPr>
              <p:cNvPr id="117" name="Google Shape;117;p13"/>
              <p:cNvPicPr preferRelativeResize="0"/>
              <p:nvPr/>
            </p:nvPicPr>
            <p:blipFill>
              <a:blip r:embed="rId18">
                <a:alphaModFix/>
              </a:blip>
              <a:stretch>
                <a:fillRect/>
              </a:stretch>
            </p:blipFill>
            <p:spPr>
              <a:xfrm>
                <a:off x="3390750" y="2705711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Google Shape;118;p13"/>
              <p:cNvSpPr txBox="1"/>
              <p:nvPr/>
            </p:nvSpPr>
            <p:spPr>
              <a:xfrm>
                <a:off x="3300750" y="3225774"/>
                <a:ext cx="9000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Server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9" name="Google Shape;119;p13"/>
            <p:cNvGrpSpPr/>
            <p:nvPr/>
          </p:nvGrpSpPr>
          <p:grpSpPr>
            <a:xfrm>
              <a:off x="11115083" y="1097065"/>
              <a:ext cx="2265672" cy="2815173"/>
              <a:chOff x="14218033" y="1264734"/>
              <a:chExt cx="2265672" cy="2702999"/>
            </a:xfrm>
          </p:grpSpPr>
          <p:pic>
            <p:nvPicPr>
              <p:cNvPr id="120" name="Google Shape;120;p13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4563681" y="1792298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14218033" y="1264734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" name="Google Shape;122;p13"/>
              <p:cNvSpPr txBox="1"/>
              <p:nvPr/>
            </p:nvSpPr>
            <p:spPr>
              <a:xfrm>
                <a:off x="14803677" y="3044032"/>
                <a:ext cx="1440000" cy="9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Back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3" name="Google Shape;123;p13"/>
            <p:cNvGrpSpPr/>
            <p:nvPr/>
          </p:nvGrpSpPr>
          <p:grpSpPr>
            <a:xfrm>
              <a:off x="8920561" y="1109053"/>
              <a:ext cx="2798018" cy="2813711"/>
              <a:chOff x="10215961" y="804253"/>
              <a:chExt cx="2798018" cy="2813711"/>
            </a:xfrm>
          </p:grpSpPr>
          <p:grpSp>
            <p:nvGrpSpPr>
              <p:cNvPr id="124" name="Google Shape;124;p13"/>
              <p:cNvGrpSpPr/>
              <p:nvPr/>
            </p:nvGrpSpPr>
            <p:grpSpPr>
              <a:xfrm>
                <a:off x="10492947" y="1373760"/>
                <a:ext cx="2521032" cy="1888056"/>
                <a:chOff x="1031625" y="2066700"/>
                <a:chExt cx="945375" cy="720000"/>
              </a:xfrm>
            </p:grpSpPr>
            <p:pic>
              <p:nvPicPr>
                <p:cNvPr id="125" name="Google Shape;125;p13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1257000" y="2066700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6" name="Google Shape;126;p13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031625" y="2066700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7" name="Google Shape;127;p13"/>
              <p:cNvSpPr txBox="1"/>
              <p:nvPr/>
            </p:nvSpPr>
            <p:spPr>
              <a:xfrm>
                <a:off x="11033455" y="2694264"/>
                <a:ext cx="1440000" cy="9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Front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  <p:pic>
            <p:nvPicPr>
              <p:cNvPr id="128" name="Google Shape;128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10215961" y="804253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" name="Google Shape;129;p13"/>
          <p:cNvGrpSpPr/>
          <p:nvPr/>
        </p:nvGrpSpPr>
        <p:grpSpPr>
          <a:xfrm>
            <a:off x="7494252" y="2927615"/>
            <a:ext cx="6056733" cy="2825699"/>
            <a:chOff x="7494252" y="4146815"/>
            <a:chExt cx="6056733" cy="2825699"/>
          </a:xfrm>
        </p:grpSpPr>
        <p:sp>
          <p:nvSpPr>
            <p:cNvPr id="130" name="Google Shape;130;p13"/>
            <p:cNvSpPr/>
            <p:nvPr/>
          </p:nvSpPr>
          <p:spPr>
            <a:xfrm>
              <a:off x="9115784" y="4580950"/>
              <a:ext cx="4435200" cy="2340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700">
                <a:highlight>
                  <a:srgbClr val="FFFFFF"/>
                </a:highlight>
              </a:endParaRPr>
            </a:p>
          </p:txBody>
        </p:sp>
        <p:grpSp>
          <p:nvGrpSpPr>
            <p:cNvPr id="131" name="Google Shape;131;p13"/>
            <p:cNvGrpSpPr/>
            <p:nvPr/>
          </p:nvGrpSpPr>
          <p:grpSpPr>
            <a:xfrm>
              <a:off x="7494252" y="4224603"/>
              <a:ext cx="2400030" cy="2326062"/>
              <a:chOff x="3300750" y="2705711"/>
              <a:chExt cx="900000" cy="872263"/>
            </a:xfrm>
          </p:grpSpPr>
          <p:pic>
            <p:nvPicPr>
              <p:cNvPr id="132" name="Google Shape;132;p13"/>
              <p:cNvPicPr preferRelativeResize="0"/>
              <p:nvPr/>
            </p:nvPicPr>
            <p:blipFill>
              <a:blip r:embed="rId18">
                <a:alphaModFix/>
              </a:blip>
              <a:stretch>
                <a:fillRect/>
              </a:stretch>
            </p:blipFill>
            <p:spPr>
              <a:xfrm>
                <a:off x="3390750" y="2705711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Google Shape;133;p13"/>
              <p:cNvSpPr txBox="1"/>
              <p:nvPr/>
            </p:nvSpPr>
            <p:spPr>
              <a:xfrm>
                <a:off x="3300750" y="3225774"/>
                <a:ext cx="9000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Server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11192183" y="4146815"/>
              <a:ext cx="2265672" cy="2815173"/>
              <a:chOff x="14218033" y="1264734"/>
              <a:chExt cx="2265672" cy="2702999"/>
            </a:xfrm>
          </p:grpSpPr>
          <p:pic>
            <p:nvPicPr>
              <p:cNvPr id="135" name="Google Shape;135;p13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4563681" y="1792298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14218033" y="1264734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13"/>
              <p:cNvSpPr txBox="1"/>
              <p:nvPr/>
            </p:nvSpPr>
            <p:spPr>
              <a:xfrm>
                <a:off x="14803677" y="3044032"/>
                <a:ext cx="1440000" cy="9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Back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8" name="Google Shape;138;p13"/>
            <p:cNvGrpSpPr/>
            <p:nvPr/>
          </p:nvGrpSpPr>
          <p:grpSpPr>
            <a:xfrm>
              <a:off x="8997661" y="4158803"/>
              <a:ext cx="2798018" cy="2813711"/>
              <a:chOff x="10215961" y="804253"/>
              <a:chExt cx="2798018" cy="2813711"/>
            </a:xfrm>
          </p:grpSpPr>
          <p:grpSp>
            <p:nvGrpSpPr>
              <p:cNvPr id="139" name="Google Shape;139;p13"/>
              <p:cNvGrpSpPr/>
              <p:nvPr/>
            </p:nvGrpSpPr>
            <p:grpSpPr>
              <a:xfrm>
                <a:off x="10492947" y="1373760"/>
                <a:ext cx="2521032" cy="1888056"/>
                <a:chOff x="1031625" y="2066700"/>
                <a:chExt cx="945375" cy="720000"/>
              </a:xfrm>
            </p:grpSpPr>
            <p:pic>
              <p:nvPicPr>
                <p:cNvPr id="140" name="Google Shape;140;p13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1257000" y="2066700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1" name="Google Shape;141;p13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031625" y="2066700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2" name="Google Shape;142;p13"/>
              <p:cNvSpPr txBox="1"/>
              <p:nvPr/>
            </p:nvSpPr>
            <p:spPr>
              <a:xfrm>
                <a:off x="11033455" y="2694264"/>
                <a:ext cx="1440000" cy="9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Front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  <p:pic>
            <p:nvPicPr>
              <p:cNvPr id="143" name="Google Shape;143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10215961" y="804253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4" name="Google Shape;144;p13"/>
          <p:cNvGrpSpPr/>
          <p:nvPr/>
        </p:nvGrpSpPr>
        <p:grpSpPr>
          <a:xfrm>
            <a:off x="7495502" y="5348115"/>
            <a:ext cx="6054709" cy="2825699"/>
            <a:chOff x="7495502" y="7405515"/>
            <a:chExt cx="6054709" cy="2825699"/>
          </a:xfrm>
        </p:grpSpPr>
        <p:sp>
          <p:nvSpPr>
            <p:cNvPr id="145" name="Google Shape;145;p13"/>
            <p:cNvSpPr/>
            <p:nvPr/>
          </p:nvSpPr>
          <p:spPr>
            <a:xfrm>
              <a:off x="9116810" y="7839650"/>
              <a:ext cx="4433400" cy="2340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700">
                <a:highlight>
                  <a:srgbClr val="FFFFFF"/>
                </a:highlight>
              </a:endParaRPr>
            </a:p>
          </p:txBody>
        </p:sp>
        <p:grpSp>
          <p:nvGrpSpPr>
            <p:cNvPr id="146" name="Google Shape;146;p13"/>
            <p:cNvGrpSpPr/>
            <p:nvPr/>
          </p:nvGrpSpPr>
          <p:grpSpPr>
            <a:xfrm>
              <a:off x="7495502" y="7483303"/>
              <a:ext cx="2400030" cy="2326062"/>
              <a:chOff x="3300750" y="2705711"/>
              <a:chExt cx="900000" cy="872263"/>
            </a:xfrm>
          </p:grpSpPr>
          <p:pic>
            <p:nvPicPr>
              <p:cNvPr id="147" name="Google Shape;147;p13"/>
              <p:cNvPicPr preferRelativeResize="0"/>
              <p:nvPr/>
            </p:nvPicPr>
            <p:blipFill>
              <a:blip r:embed="rId18">
                <a:alphaModFix/>
              </a:blip>
              <a:stretch>
                <a:fillRect/>
              </a:stretch>
            </p:blipFill>
            <p:spPr>
              <a:xfrm>
                <a:off x="3390750" y="2705711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13"/>
              <p:cNvSpPr txBox="1"/>
              <p:nvPr/>
            </p:nvSpPr>
            <p:spPr>
              <a:xfrm>
                <a:off x="3300750" y="3225774"/>
                <a:ext cx="9000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Server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49" name="Google Shape;149;p13"/>
            <p:cNvGrpSpPr/>
            <p:nvPr/>
          </p:nvGrpSpPr>
          <p:grpSpPr>
            <a:xfrm>
              <a:off x="11193433" y="7405515"/>
              <a:ext cx="2265672" cy="2815173"/>
              <a:chOff x="14218033" y="1264734"/>
              <a:chExt cx="2265672" cy="2702999"/>
            </a:xfrm>
          </p:grpSpPr>
          <p:pic>
            <p:nvPicPr>
              <p:cNvPr id="150" name="Google Shape;150;p13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4563681" y="1792298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14218033" y="1264734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13"/>
              <p:cNvSpPr txBox="1"/>
              <p:nvPr/>
            </p:nvSpPr>
            <p:spPr>
              <a:xfrm>
                <a:off x="14803677" y="3044032"/>
                <a:ext cx="1440000" cy="9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Back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8998911" y="7417503"/>
              <a:ext cx="2798018" cy="2813711"/>
              <a:chOff x="10215961" y="804253"/>
              <a:chExt cx="2798018" cy="2813711"/>
            </a:xfrm>
          </p:grpSpPr>
          <p:grpSp>
            <p:nvGrpSpPr>
              <p:cNvPr id="154" name="Google Shape;154;p13"/>
              <p:cNvGrpSpPr/>
              <p:nvPr/>
            </p:nvGrpSpPr>
            <p:grpSpPr>
              <a:xfrm>
                <a:off x="10492947" y="1373760"/>
                <a:ext cx="2521032" cy="1888056"/>
                <a:chOff x="1031625" y="2066700"/>
                <a:chExt cx="945375" cy="720000"/>
              </a:xfrm>
            </p:grpSpPr>
            <p:pic>
              <p:nvPicPr>
                <p:cNvPr id="155" name="Google Shape;155;p13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1257000" y="2066700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6" name="Google Shape;156;p13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031625" y="2066700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7" name="Google Shape;157;p13"/>
              <p:cNvSpPr txBox="1"/>
              <p:nvPr/>
            </p:nvSpPr>
            <p:spPr>
              <a:xfrm>
                <a:off x="11033455" y="2694264"/>
                <a:ext cx="1440000" cy="9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Front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  <p:pic>
            <p:nvPicPr>
              <p:cNvPr id="158" name="Google Shape;158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10215961" y="804253"/>
                <a:ext cx="1920024" cy="18880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9" name="Google Shape;159;p13"/>
          <p:cNvSpPr txBox="1"/>
          <p:nvPr/>
        </p:nvSpPr>
        <p:spPr>
          <a:xfrm rot="2700000">
            <a:off x="14704373" y="5893787"/>
            <a:ext cx="1795061" cy="938896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rgbClr val="E06666"/>
                </a:solidFill>
              </a:rPr>
              <a:t>Pull</a:t>
            </a:r>
            <a:endParaRPr b="1" sz="2900">
              <a:solidFill>
                <a:srgbClr val="E06666"/>
              </a:solidFill>
            </a:endParaRPr>
          </a:p>
        </p:txBody>
      </p:sp>
      <p:cxnSp>
        <p:nvCxnSpPr>
          <p:cNvPr id="160" name="Google Shape;160;p13"/>
          <p:cNvCxnSpPr>
            <a:stCxn id="72" idx="3"/>
            <a:endCxn id="69" idx="1"/>
          </p:cNvCxnSpPr>
          <p:nvPr/>
        </p:nvCxnSpPr>
        <p:spPr>
          <a:xfrm>
            <a:off x="2021236" y="5501347"/>
            <a:ext cx="75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1" name="Google Shape;161;p13"/>
          <p:cNvCxnSpPr>
            <a:stCxn id="69" idx="3"/>
            <a:endCxn id="59" idx="1"/>
          </p:cNvCxnSpPr>
          <p:nvPr/>
        </p:nvCxnSpPr>
        <p:spPr>
          <a:xfrm>
            <a:off x="4694768" y="5501347"/>
            <a:ext cx="84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62" name="Google Shape;162;p13"/>
          <p:cNvGrpSpPr/>
          <p:nvPr/>
        </p:nvGrpSpPr>
        <p:grpSpPr>
          <a:xfrm>
            <a:off x="6415600" y="11464200"/>
            <a:ext cx="1795200" cy="939000"/>
            <a:chOff x="6415600" y="11464200"/>
            <a:chExt cx="1795200" cy="939000"/>
          </a:xfrm>
        </p:grpSpPr>
        <p:sp>
          <p:nvSpPr>
            <p:cNvPr id="163" name="Google Shape;163;p13"/>
            <p:cNvSpPr txBox="1"/>
            <p:nvPr/>
          </p:nvSpPr>
          <p:spPr>
            <a:xfrm>
              <a:off x="6415600" y="11464200"/>
              <a:ext cx="1795200" cy="9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rgbClr val="E06666"/>
                  </a:solidFill>
                </a:rPr>
                <a:t>Push</a:t>
              </a:r>
              <a:endParaRPr b="1" sz="2900">
                <a:solidFill>
                  <a:srgbClr val="E06666"/>
                </a:solidFill>
              </a:endParaRPr>
            </a:p>
          </p:txBody>
        </p:sp>
        <p:cxnSp>
          <p:nvCxnSpPr>
            <p:cNvPr id="164" name="Google Shape;164;p13"/>
            <p:cNvCxnSpPr>
              <a:stCxn id="75" idx="3"/>
              <a:endCxn id="78" idx="1"/>
            </p:cNvCxnSpPr>
            <p:nvPr/>
          </p:nvCxnSpPr>
          <p:spPr>
            <a:xfrm>
              <a:off x="6680855" y="12172626"/>
              <a:ext cx="1404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65" name="Google Shape;165;p13"/>
          <p:cNvCxnSpPr>
            <a:stCxn id="78" idx="3"/>
          </p:cNvCxnSpPr>
          <p:nvPr/>
        </p:nvCxnSpPr>
        <p:spPr>
          <a:xfrm>
            <a:off x="10004828" y="12172626"/>
            <a:ext cx="191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6" name="Google Shape;166;p13"/>
          <p:cNvCxnSpPr>
            <a:stCxn id="81" idx="0"/>
            <a:endCxn id="101" idx="2"/>
          </p:cNvCxnSpPr>
          <p:nvPr/>
        </p:nvCxnSpPr>
        <p:spPr>
          <a:xfrm flipH="1" rot="10800000">
            <a:off x="12473793" y="10756914"/>
            <a:ext cx="1260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3"/>
          <p:cNvCxnSpPr/>
          <p:nvPr/>
        </p:nvCxnSpPr>
        <p:spPr>
          <a:xfrm>
            <a:off x="13981150" y="4056675"/>
            <a:ext cx="186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8" name="Google Shape;168;p13"/>
          <p:cNvCxnSpPr>
            <a:endCxn id="85" idx="1"/>
          </p:cNvCxnSpPr>
          <p:nvPr/>
        </p:nvCxnSpPr>
        <p:spPr>
          <a:xfrm flipH="1" rot="10800000">
            <a:off x="13999601" y="8928939"/>
            <a:ext cx="2295900" cy="6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3"/>
          <p:cNvCxnSpPr>
            <a:endCxn id="84" idx="1"/>
          </p:cNvCxnSpPr>
          <p:nvPr/>
        </p:nvCxnSpPr>
        <p:spPr>
          <a:xfrm>
            <a:off x="14309504" y="5227792"/>
            <a:ext cx="2226000" cy="259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0" name="Google Shape;170;p13"/>
          <p:cNvGrpSpPr/>
          <p:nvPr/>
        </p:nvGrpSpPr>
        <p:grpSpPr>
          <a:xfrm>
            <a:off x="13741754" y="7195535"/>
            <a:ext cx="1140000" cy="1343150"/>
            <a:chOff x="14122754" y="1328135"/>
            <a:chExt cx="1140000" cy="1343150"/>
          </a:xfrm>
        </p:grpSpPr>
        <p:cxnSp>
          <p:nvCxnSpPr>
            <p:cNvPr id="171" name="Google Shape;171;p13"/>
            <p:cNvCxnSpPr/>
            <p:nvPr/>
          </p:nvCxnSpPr>
          <p:spPr>
            <a:xfrm flipH="1">
              <a:off x="14122754" y="1675885"/>
              <a:ext cx="1140000" cy="995400"/>
            </a:xfrm>
            <a:prstGeom prst="bentConnector3">
              <a:avLst>
                <a:gd fmla="val 53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" name="Google Shape;172;p13"/>
            <p:cNvCxnSpPr/>
            <p:nvPr/>
          </p:nvCxnSpPr>
          <p:spPr>
            <a:xfrm flipH="1" rot="5400000">
              <a:off x="14145957" y="1328135"/>
              <a:ext cx="1115100" cy="1115100"/>
            </a:xfrm>
            <a:prstGeom prst="bentConnector3">
              <a:avLst>
                <a:gd fmla="val 99916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13"/>
          <p:cNvSpPr txBox="1"/>
          <p:nvPr/>
        </p:nvSpPr>
        <p:spPr>
          <a:xfrm rot="-574">
            <a:off x="13491905" y="7469921"/>
            <a:ext cx="1795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rgbClr val="E06666"/>
                </a:solidFill>
              </a:rPr>
              <a:t>Log</a:t>
            </a:r>
            <a:endParaRPr b="1" sz="2900">
              <a:solidFill>
                <a:srgbClr val="E06666"/>
              </a:solidFill>
            </a:endParaRPr>
          </a:p>
        </p:txBody>
      </p:sp>
      <p:cxnSp>
        <p:nvCxnSpPr>
          <p:cNvPr id="174" name="Google Shape;174;p13"/>
          <p:cNvCxnSpPr>
            <a:stCxn id="59" idx="3"/>
            <a:endCxn id="117" idx="1"/>
          </p:cNvCxnSpPr>
          <p:nvPr/>
        </p:nvCxnSpPr>
        <p:spPr>
          <a:xfrm flipH="1" rot="10800000">
            <a:off x="7460269" y="1525147"/>
            <a:ext cx="196800" cy="397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5" name="Google Shape;175;p13"/>
          <p:cNvCxnSpPr>
            <a:stCxn id="59" idx="3"/>
            <a:endCxn id="132" idx="1"/>
          </p:cNvCxnSpPr>
          <p:nvPr/>
        </p:nvCxnSpPr>
        <p:spPr>
          <a:xfrm flipH="1" rot="10800000">
            <a:off x="7460269" y="3965347"/>
            <a:ext cx="273900" cy="153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6" name="Google Shape;176;p13"/>
          <p:cNvCxnSpPr>
            <a:stCxn id="59" idx="3"/>
            <a:endCxn id="147" idx="1"/>
          </p:cNvCxnSpPr>
          <p:nvPr/>
        </p:nvCxnSpPr>
        <p:spPr>
          <a:xfrm>
            <a:off x="7460269" y="5501347"/>
            <a:ext cx="275100" cy="88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7" name="Google Shape;177;p13"/>
          <p:cNvCxnSpPr/>
          <p:nvPr/>
        </p:nvCxnSpPr>
        <p:spPr>
          <a:xfrm rot="10800000">
            <a:off x="19116450" y="664325"/>
            <a:ext cx="0" cy="1016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3"/>
          <p:cNvSpPr/>
          <p:nvPr/>
        </p:nvSpPr>
        <p:spPr>
          <a:xfrm>
            <a:off x="19285747" y="8808700"/>
            <a:ext cx="1231800" cy="334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 rot="5400000">
            <a:off x="20834747" y="6821375"/>
            <a:ext cx="1231800" cy="334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7340952" y="565253"/>
            <a:ext cx="2400030" cy="2326062"/>
            <a:chOff x="3300750" y="2705711"/>
            <a:chExt cx="900000" cy="872263"/>
          </a:xfrm>
        </p:grpSpPr>
        <p:pic>
          <p:nvPicPr>
            <p:cNvPr id="185" name="Google Shape;18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0750" y="27057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4"/>
            <p:cNvSpPr txBox="1"/>
            <p:nvPr/>
          </p:nvSpPr>
          <p:spPr>
            <a:xfrm>
              <a:off x="3300750" y="3225774"/>
              <a:ext cx="90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Server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16453508" y="565240"/>
            <a:ext cx="2265672" cy="2815173"/>
            <a:chOff x="14218033" y="1264734"/>
            <a:chExt cx="2265672" cy="2702999"/>
          </a:xfrm>
        </p:grpSpPr>
        <p:pic>
          <p:nvPicPr>
            <p:cNvPr id="188" name="Google Shape;18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563681" y="1792298"/>
              <a:ext cx="1920024" cy="1888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218033" y="1264734"/>
              <a:ext cx="1920024" cy="1888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4"/>
            <p:cNvSpPr txBox="1"/>
            <p:nvPr/>
          </p:nvSpPr>
          <p:spPr>
            <a:xfrm>
              <a:off x="14803677" y="3044032"/>
              <a:ext cx="1440000" cy="9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Back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12664111" y="737803"/>
            <a:ext cx="2798018" cy="2813711"/>
            <a:chOff x="10215961" y="804253"/>
            <a:chExt cx="2798018" cy="2813711"/>
          </a:xfrm>
        </p:grpSpPr>
        <p:grpSp>
          <p:nvGrpSpPr>
            <p:cNvPr id="192" name="Google Shape;192;p14"/>
            <p:cNvGrpSpPr/>
            <p:nvPr/>
          </p:nvGrpSpPr>
          <p:grpSpPr>
            <a:xfrm>
              <a:off x="10492947" y="1373760"/>
              <a:ext cx="2521032" cy="1888056"/>
              <a:chOff x="1031625" y="2066700"/>
              <a:chExt cx="945375" cy="720000"/>
            </a:xfrm>
          </p:grpSpPr>
          <p:pic>
            <p:nvPicPr>
              <p:cNvPr id="193" name="Google Shape;193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57000" y="2066700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031625" y="2066700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5" name="Google Shape;195;p14"/>
            <p:cNvSpPr txBox="1"/>
            <p:nvPr/>
          </p:nvSpPr>
          <p:spPr>
            <a:xfrm>
              <a:off x="11033455" y="2694264"/>
              <a:ext cx="1440000" cy="9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Front</a:t>
              </a:r>
              <a:endParaRPr b="1" sz="2900">
                <a:solidFill>
                  <a:schemeClr val="dk1"/>
                </a:solidFill>
              </a:endParaRPr>
            </a:p>
          </p:txBody>
        </p:sp>
        <p:pic>
          <p:nvPicPr>
            <p:cNvPr id="196" name="Google Shape;19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215961" y="804253"/>
              <a:ext cx="1920024" cy="1888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4"/>
          <p:cNvGrpSpPr/>
          <p:nvPr/>
        </p:nvGrpSpPr>
        <p:grpSpPr>
          <a:xfrm>
            <a:off x="4280825" y="11212614"/>
            <a:ext cx="2880036" cy="2359124"/>
            <a:chOff x="753425" y="1586227"/>
            <a:chExt cx="1080000" cy="884660"/>
          </a:xfrm>
        </p:grpSpPr>
        <p:pic>
          <p:nvPicPr>
            <p:cNvPr id="198" name="Google Shape;198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33425" y="1586227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4"/>
            <p:cNvSpPr txBox="1"/>
            <p:nvPr/>
          </p:nvSpPr>
          <p:spPr>
            <a:xfrm>
              <a:off x="753425" y="2118688"/>
              <a:ext cx="108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Programmer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00" name="Google Shape;200;p14"/>
          <p:cNvGrpSpPr/>
          <p:nvPr/>
        </p:nvGrpSpPr>
        <p:grpSpPr>
          <a:xfrm>
            <a:off x="7844801" y="11212614"/>
            <a:ext cx="2400030" cy="2666471"/>
            <a:chOff x="2031650" y="1586223"/>
            <a:chExt cx="900000" cy="999914"/>
          </a:xfrm>
        </p:grpSpPr>
        <p:pic>
          <p:nvPicPr>
            <p:cNvPr id="201" name="Google Shape;201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21650" y="1586223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4"/>
            <p:cNvSpPr txBox="1"/>
            <p:nvPr/>
          </p:nvSpPr>
          <p:spPr>
            <a:xfrm>
              <a:off x="2031650" y="2233938"/>
              <a:ext cx="90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GitHub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11273778" y="11212614"/>
            <a:ext cx="2400030" cy="2731734"/>
            <a:chOff x="4329600" y="2419350"/>
            <a:chExt cx="900000" cy="1024388"/>
          </a:xfrm>
        </p:grpSpPr>
        <p:pic>
          <p:nvPicPr>
            <p:cNvPr id="204" name="Google Shape;204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419600" y="2419350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4"/>
            <p:cNvSpPr txBox="1"/>
            <p:nvPr/>
          </p:nvSpPr>
          <p:spPr>
            <a:xfrm>
              <a:off x="4329600" y="2924138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Pull Request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5300242" y="4541335"/>
            <a:ext cx="2400030" cy="2860794"/>
            <a:chOff x="4372650" y="-265397"/>
            <a:chExt cx="900000" cy="1072784"/>
          </a:xfrm>
        </p:grpSpPr>
        <p:pic>
          <p:nvPicPr>
            <p:cNvPr id="207" name="Google Shape;207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462650" y="-265397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4"/>
            <p:cNvSpPr txBox="1"/>
            <p:nvPr/>
          </p:nvSpPr>
          <p:spPr>
            <a:xfrm>
              <a:off x="4372650" y="287788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Load Balancer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2534741" y="4541335"/>
            <a:ext cx="2400030" cy="2325331"/>
            <a:chOff x="1467075" y="245399"/>
            <a:chExt cx="900000" cy="871988"/>
          </a:xfrm>
        </p:grpSpPr>
        <p:pic>
          <p:nvPicPr>
            <p:cNvPr id="210" name="Google Shape;210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557075" y="24539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4"/>
            <p:cNvSpPr txBox="1"/>
            <p:nvPr/>
          </p:nvSpPr>
          <p:spPr>
            <a:xfrm>
              <a:off x="1467075" y="765188"/>
              <a:ext cx="90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Internet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12" name="Google Shape;212;p14"/>
          <p:cNvGrpSpPr/>
          <p:nvPr/>
        </p:nvGrpSpPr>
        <p:grpSpPr>
          <a:xfrm>
            <a:off x="-138791" y="4541335"/>
            <a:ext cx="2400030" cy="2499804"/>
            <a:chOff x="264050" y="245398"/>
            <a:chExt cx="900000" cy="937415"/>
          </a:xfrm>
        </p:grpSpPr>
        <p:pic>
          <p:nvPicPr>
            <p:cNvPr id="213" name="Google Shape;213;p1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54050" y="24539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4"/>
            <p:cNvSpPr txBox="1"/>
            <p:nvPr/>
          </p:nvSpPr>
          <p:spPr>
            <a:xfrm>
              <a:off x="264050" y="830613"/>
              <a:ext cx="90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User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13811526" y="7545292"/>
            <a:ext cx="2400030" cy="2414064"/>
            <a:chOff x="5042675" y="2510075"/>
            <a:chExt cx="900000" cy="905263"/>
          </a:xfrm>
        </p:grpSpPr>
        <p:pic>
          <p:nvPicPr>
            <p:cNvPr id="216" name="Google Shape;216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132675" y="25100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4"/>
            <p:cNvSpPr txBox="1"/>
            <p:nvPr/>
          </p:nvSpPr>
          <p:spPr>
            <a:xfrm>
              <a:off x="5042675" y="3063138"/>
              <a:ext cx="900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Jenkins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18" name="Google Shape;218;p14"/>
          <p:cNvGrpSpPr/>
          <p:nvPr/>
        </p:nvGrpSpPr>
        <p:grpSpPr>
          <a:xfrm>
            <a:off x="6654568" y="7960093"/>
            <a:ext cx="2650877" cy="2796707"/>
            <a:chOff x="2356134" y="1894660"/>
            <a:chExt cx="994066" cy="1048752"/>
          </a:xfrm>
        </p:grpSpPr>
        <p:grpSp>
          <p:nvGrpSpPr>
            <p:cNvPr id="219" name="Google Shape;219;p14"/>
            <p:cNvGrpSpPr/>
            <p:nvPr/>
          </p:nvGrpSpPr>
          <p:grpSpPr>
            <a:xfrm>
              <a:off x="2450200" y="2125125"/>
              <a:ext cx="900000" cy="818288"/>
              <a:chOff x="6233575" y="2627250"/>
              <a:chExt cx="900000" cy="818288"/>
            </a:xfrm>
          </p:grpSpPr>
          <p:pic>
            <p:nvPicPr>
              <p:cNvPr id="220" name="Google Shape;220;p14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6323575" y="2627250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Google Shape;221;p14"/>
              <p:cNvSpPr txBox="1"/>
              <p:nvPr/>
            </p:nvSpPr>
            <p:spPr>
              <a:xfrm>
                <a:off x="6233575" y="3093338"/>
                <a:ext cx="9000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2900">
                    <a:solidFill>
                      <a:schemeClr val="dk1"/>
                    </a:solidFill>
                  </a:rPr>
                  <a:t>PinPoint</a:t>
                </a:r>
                <a:endParaRPr b="1" sz="2900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222" name="Google Shape;22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56134" y="1894660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3" name="Google Shape;2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3768" y="6739118"/>
            <a:ext cx="1920024" cy="1920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4"/>
          <p:cNvGrpSpPr/>
          <p:nvPr/>
        </p:nvGrpSpPr>
        <p:grpSpPr>
          <a:xfrm>
            <a:off x="20406909" y="7869629"/>
            <a:ext cx="2400030" cy="2803321"/>
            <a:chOff x="6510725" y="1586218"/>
            <a:chExt cx="900000" cy="1051232"/>
          </a:xfrm>
        </p:grpSpPr>
        <p:pic>
          <p:nvPicPr>
            <p:cNvPr id="225" name="Google Shape;225;p1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6600725" y="15862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4"/>
            <p:cNvSpPr txBox="1"/>
            <p:nvPr/>
          </p:nvSpPr>
          <p:spPr>
            <a:xfrm>
              <a:off x="6510725" y="2117850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NAT Gateway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27" name="Google Shape;227;p14"/>
          <p:cNvGrpSpPr/>
          <p:nvPr/>
        </p:nvGrpSpPr>
        <p:grpSpPr>
          <a:xfrm>
            <a:off x="20289529" y="3205169"/>
            <a:ext cx="2496031" cy="2843939"/>
            <a:chOff x="4288445" y="669774"/>
            <a:chExt cx="936000" cy="1066464"/>
          </a:xfrm>
        </p:grpSpPr>
        <p:pic>
          <p:nvPicPr>
            <p:cNvPr id="228" name="Google Shape;228;p1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396445" y="66977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4"/>
            <p:cNvSpPr txBox="1"/>
            <p:nvPr/>
          </p:nvSpPr>
          <p:spPr>
            <a:xfrm>
              <a:off x="4288445" y="1216638"/>
              <a:ext cx="936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Papago</a:t>
              </a:r>
              <a:endParaRPr b="1" sz="29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Translation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30" name="Google Shape;230;p14"/>
          <p:cNvGrpSpPr/>
          <p:nvPr/>
        </p:nvGrpSpPr>
        <p:grpSpPr>
          <a:xfrm>
            <a:off x="20059823" y="565239"/>
            <a:ext cx="2880036" cy="2707392"/>
            <a:chOff x="2475175" y="646078"/>
            <a:chExt cx="1080000" cy="1015259"/>
          </a:xfrm>
        </p:grpSpPr>
        <p:pic>
          <p:nvPicPr>
            <p:cNvPr id="231" name="Google Shape;231;p1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655175" y="64607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4"/>
            <p:cNvSpPr txBox="1"/>
            <p:nvPr/>
          </p:nvSpPr>
          <p:spPr>
            <a:xfrm>
              <a:off x="2475175" y="1141738"/>
              <a:ext cx="108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Effective Log Search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33" name="Google Shape;233;p14"/>
          <p:cNvGrpSpPr/>
          <p:nvPr/>
        </p:nvGrpSpPr>
        <p:grpSpPr>
          <a:xfrm>
            <a:off x="18040801" y="4085330"/>
            <a:ext cx="2400030" cy="2755068"/>
            <a:chOff x="7037350" y="2510075"/>
            <a:chExt cx="900000" cy="1033138"/>
          </a:xfrm>
        </p:grpSpPr>
        <p:pic>
          <p:nvPicPr>
            <p:cNvPr id="234" name="Google Shape;234;p1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7127350" y="25100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4"/>
            <p:cNvSpPr txBox="1"/>
            <p:nvPr/>
          </p:nvSpPr>
          <p:spPr>
            <a:xfrm>
              <a:off x="7037350" y="3023613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Container Registry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36" name="Google Shape;236;p14"/>
          <p:cNvGrpSpPr/>
          <p:nvPr/>
        </p:nvGrpSpPr>
        <p:grpSpPr>
          <a:xfrm>
            <a:off x="15640766" y="4002932"/>
            <a:ext cx="2400030" cy="2919870"/>
            <a:chOff x="2529548" y="-50225"/>
            <a:chExt cx="900000" cy="1094938"/>
          </a:xfrm>
        </p:grpSpPr>
        <p:pic>
          <p:nvPicPr>
            <p:cNvPr id="237" name="Google Shape;237;p1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2619548" y="-5022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4"/>
            <p:cNvSpPr txBox="1"/>
            <p:nvPr/>
          </p:nvSpPr>
          <p:spPr>
            <a:xfrm>
              <a:off x="2529548" y="525113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Object Storage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  <p:grpSp>
        <p:nvGrpSpPr>
          <p:cNvPr id="239" name="Google Shape;239;p14"/>
          <p:cNvGrpSpPr/>
          <p:nvPr/>
        </p:nvGrpSpPr>
        <p:grpSpPr>
          <a:xfrm>
            <a:off x="13062088" y="4146479"/>
            <a:ext cx="2400030" cy="2803868"/>
            <a:chOff x="7522075" y="3230075"/>
            <a:chExt cx="900000" cy="1051438"/>
          </a:xfrm>
        </p:grpSpPr>
        <p:pic>
          <p:nvPicPr>
            <p:cNvPr id="240" name="Google Shape;240;p1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7612075" y="32300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4"/>
            <p:cNvSpPr txBox="1"/>
            <p:nvPr/>
          </p:nvSpPr>
          <p:spPr>
            <a:xfrm>
              <a:off x="7522075" y="3761913"/>
              <a:ext cx="900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chemeClr val="dk1"/>
                  </a:solidFill>
                </a:rPr>
                <a:t>Cloud DB MySQL</a:t>
              </a:r>
              <a:endParaRPr b="1" sz="29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