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Permanent Marker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ermanentMark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239158" y="4640642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239158" y="4640642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239158" y="4640642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239158" y="4640642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239158" y="4640642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239158" y="4640642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239158" y="4640642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239158" y="4640642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239158" y="4640642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C438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4572000" y="242275"/>
            <a:ext cx="4293600" cy="46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C4380"/>
              </a:buClr>
              <a:buSzPts val="1800"/>
              <a:buChar char="●"/>
              <a:defRPr>
                <a:solidFill>
                  <a:srgbClr val="0C438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C4380"/>
              </a:buClr>
              <a:buSzPts val="1400"/>
              <a:buChar char="○"/>
              <a:defRPr>
                <a:solidFill>
                  <a:srgbClr val="0C438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C4380"/>
              </a:buClr>
              <a:buSzPts val="1400"/>
              <a:buChar char="■"/>
              <a:defRPr>
                <a:solidFill>
                  <a:srgbClr val="0C438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C4380"/>
              </a:buClr>
              <a:buSzPts val="1400"/>
              <a:buChar char="●"/>
              <a:defRPr>
                <a:solidFill>
                  <a:srgbClr val="0C438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C4380"/>
              </a:buClr>
              <a:buSzPts val="1400"/>
              <a:buChar char="○"/>
              <a:defRPr>
                <a:solidFill>
                  <a:srgbClr val="0C438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C4380"/>
              </a:buClr>
              <a:buSzPts val="1400"/>
              <a:buChar char="■"/>
              <a:defRPr>
                <a:solidFill>
                  <a:srgbClr val="0C438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C4380"/>
              </a:buClr>
              <a:buSzPts val="1400"/>
              <a:buChar char="●"/>
              <a:defRPr>
                <a:solidFill>
                  <a:srgbClr val="0C438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C4380"/>
              </a:buClr>
              <a:buSzPts val="1400"/>
              <a:buChar char="○"/>
              <a:defRPr>
                <a:solidFill>
                  <a:srgbClr val="0C438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C4380"/>
              </a:buClr>
              <a:buSzPts val="1400"/>
              <a:buChar char="■"/>
              <a:defRPr>
                <a:solidFill>
                  <a:srgbClr val="0C4380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239158" y="4640642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239158" y="4640642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ermanent Marker"/>
              <a:buNone/>
              <a:defRPr sz="28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239158" y="46406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BO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