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7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F9AAF6-2E2F-45A1-B219-72BC6D0E28E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52C4709-3CFF-4394-8338-76A9AE7DB568}">
      <dgm:prSet/>
      <dgm:spPr/>
      <dgm:t>
        <a:bodyPr/>
        <a:lstStyle/>
        <a:p>
          <a:pPr>
            <a:lnSpc>
              <a:spcPct val="100000"/>
            </a:lnSpc>
          </a:pPr>
          <a:r>
            <a:rPr lang="en-US" b="0" i="0"/>
            <a:t>Python - For ETL</a:t>
          </a:r>
          <a:endParaRPr lang="en-US"/>
        </a:p>
      </dgm:t>
    </dgm:pt>
    <dgm:pt modelId="{C2253102-32C3-4DE7-AA54-F65630CF635C}" type="parTrans" cxnId="{E72B8F34-EA75-4ED6-8946-D377EAA30165}">
      <dgm:prSet/>
      <dgm:spPr/>
      <dgm:t>
        <a:bodyPr/>
        <a:lstStyle/>
        <a:p>
          <a:endParaRPr lang="en-US"/>
        </a:p>
      </dgm:t>
    </dgm:pt>
    <dgm:pt modelId="{3E2BC0F0-C61E-4904-895B-89110DAE31B6}" type="sibTrans" cxnId="{E72B8F34-EA75-4ED6-8946-D377EAA30165}">
      <dgm:prSet/>
      <dgm:spPr/>
      <dgm:t>
        <a:bodyPr/>
        <a:lstStyle/>
        <a:p>
          <a:pPr>
            <a:lnSpc>
              <a:spcPct val="100000"/>
            </a:lnSpc>
          </a:pPr>
          <a:endParaRPr lang="en-US"/>
        </a:p>
      </dgm:t>
    </dgm:pt>
    <dgm:pt modelId="{C3BC835D-2127-4DD6-928D-41627163878F}">
      <dgm:prSet/>
      <dgm:spPr/>
      <dgm:t>
        <a:bodyPr/>
        <a:lstStyle/>
        <a:p>
          <a:pPr>
            <a:lnSpc>
              <a:spcPct val="100000"/>
            </a:lnSpc>
          </a:pPr>
          <a:r>
            <a:rPr lang="en-US" b="0" i="0"/>
            <a:t>Juptier Notebook - IDE</a:t>
          </a:r>
          <a:endParaRPr lang="en-US"/>
        </a:p>
      </dgm:t>
    </dgm:pt>
    <dgm:pt modelId="{08960E0F-EFA6-4167-A932-C09D96B695B6}" type="parTrans" cxnId="{2359A323-F80A-4ADA-B8A3-BC66C2038A37}">
      <dgm:prSet/>
      <dgm:spPr/>
      <dgm:t>
        <a:bodyPr/>
        <a:lstStyle/>
        <a:p>
          <a:endParaRPr lang="en-US"/>
        </a:p>
      </dgm:t>
    </dgm:pt>
    <dgm:pt modelId="{9FB649E2-5671-40B7-8E72-8336336CE3D9}" type="sibTrans" cxnId="{2359A323-F80A-4ADA-B8A3-BC66C2038A37}">
      <dgm:prSet/>
      <dgm:spPr/>
      <dgm:t>
        <a:bodyPr/>
        <a:lstStyle/>
        <a:p>
          <a:pPr>
            <a:lnSpc>
              <a:spcPct val="100000"/>
            </a:lnSpc>
          </a:pPr>
          <a:endParaRPr lang="en-US"/>
        </a:p>
      </dgm:t>
    </dgm:pt>
    <dgm:pt modelId="{68F73689-EC60-465B-B3DA-F031362DA9FA}">
      <dgm:prSet/>
      <dgm:spPr/>
      <dgm:t>
        <a:bodyPr/>
        <a:lstStyle/>
        <a:p>
          <a:pPr>
            <a:lnSpc>
              <a:spcPct val="100000"/>
            </a:lnSpc>
          </a:pPr>
          <a:r>
            <a:rPr lang="en-US" b="0" i="0"/>
            <a:t>PostgreSQL - Database to store data</a:t>
          </a:r>
          <a:endParaRPr lang="en-US"/>
        </a:p>
      </dgm:t>
    </dgm:pt>
    <dgm:pt modelId="{0D8B8504-5D1F-4589-9440-0C0DFEC4DC73}" type="parTrans" cxnId="{7BD0D7D1-C01F-4434-8452-2C5200BDE67B}">
      <dgm:prSet/>
      <dgm:spPr/>
      <dgm:t>
        <a:bodyPr/>
        <a:lstStyle/>
        <a:p>
          <a:endParaRPr lang="en-US"/>
        </a:p>
      </dgm:t>
    </dgm:pt>
    <dgm:pt modelId="{1A0C40F1-D7E0-4E11-BD3F-64453FF2703B}" type="sibTrans" cxnId="{7BD0D7D1-C01F-4434-8452-2C5200BDE67B}">
      <dgm:prSet/>
      <dgm:spPr/>
      <dgm:t>
        <a:bodyPr/>
        <a:lstStyle/>
        <a:p>
          <a:pPr>
            <a:lnSpc>
              <a:spcPct val="100000"/>
            </a:lnSpc>
          </a:pPr>
          <a:endParaRPr lang="en-US"/>
        </a:p>
      </dgm:t>
    </dgm:pt>
    <dgm:pt modelId="{2465BA24-05F7-4A4F-B5E2-3F842EA427E4}">
      <dgm:prSet/>
      <dgm:spPr/>
      <dgm:t>
        <a:bodyPr/>
        <a:lstStyle/>
        <a:p>
          <a:pPr>
            <a:lnSpc>
              <a:spcPct val="100000"/>
            </a:lnSpc>
          </a:pPr>
          <a:r>
            <a:rPr lang="en-US" b="0" i="0"/>
            <a:t>Dashboard - Tableau/HTML Page</a:t>
          </a:r>
          <a:endParaRPr lang="en-US"/>
        </a:p>
      </dgm:t>
    </dgm:pt>
    <dgm:pt modelId="{97DF9A62-61F6-4B5D-8D38-FFA3738DE9A8}" type="parTrans" cxnId="{E66DE7AF-801C-4A37-B0E3-26B894B2CD41}">
      <dgm:prSet/>
      <dgm:spPr/>
      <dgm:t>
        <a:bodyPr/>
        <a:lstStyle/>
        <a:p>
          <a:endParaRPr lang="en-US"/>
        </a:p>
      </dgm:t>
    </dgm:pt>
    <dgm:pt modelId="{8B9A6130-ADB8-4EAA-A46A-23586A7CFAAA}" type="sibTrans" cxnId="{E66DE7AF-801C-4A37-B0E3-26B894B2CD41}">
      <dgm:prSet/>
      <dgm:spPr/>
      <dgm:t>
        <a:bodyPr/>
        <a:lstStyle/>
        <a:p>
          <a:pPr>
            <a:lnSpc>
              <a:spcPct val="100000"/>
            </a:lnSpc>
          </a:pPr>
          <a:endParaRPr lang="en-US"/>
        </a:p>
      </dgm:t>
    </dgm:pt>
    <dgm:pt modelId="{D5E21357-FD9B-4EEC-A209-501C7078E77E}">
      <dgm:prSet/>
      <dgm:spPr/>
      <dgm:t>
        <a:bodyPr/>
        <a:lstStyle/>
        <a:p>
          <a:pPr>
            <a:lnSpc>
              <a:spcPct val="100000"/>
            </a:lnSpc>
          </a:pPr>
          <a:r>
            <a:rPr lang="en-US" b="0" i="0"/>
            <a:t>GitHUB - Source code storage and common portal to merge group work</a:t>
          </a:r>
          <a:endParaRPr lang="en-US"/>
        </a:p>
      </dgm:t>
    </dgm:pt>
    <dgm:pt modelId="{45DD7A6C-C7AB-409E-B0C2-40D815B98DD6}" type="parTrans" cxnId="{031BCFE4-1EBD-4FB9-8E65-82708B838BE3}">
      <dgm:prSet/>
      <dgm:spPr/>
      <dgm:t>
        <a:bodyPr/>
        <a:lstStyle/>
        <a:p>
          <a:endParaRPr lang="en-US"/>
        </a:p>
      </dgm:t>
    </dgm:pt>
    <dgm:pt modelId="{598F3770-4BBB-40C9-A17B-16419B6AC3DC}" type="sibTrans" cxnId="{031BCFE4-1EBD-4FB9-8E65-82708B838BE3}">
      <dgm:prSet/>
      <dgm:spPr/>
      <dgm:t>
        <a:bodyPr/>
        <a:lstStyle/>
        <a:p>
          <a:endParaRPr lang="en-US"/>
        </a:p>
      </dgm:t>
    </dgm:pt>
    <dgm:pt modelId="{544FEDE6-B13C-42A2-BE86-3C4CCD0FDDE8}" type="pres">
      <dgm:prSet presAssocID="{7EF9AAF6-2E2F-45A1-B219-72BC6D0E28E2}" presName="root" presStyleCnt="0">
        <dgm:presLayoutVars>
          <dgm:dir/>
          <dgm:resizeHandles val="exact"/>
        </dgm:presLayoutVars>
      </dgm:prSet>
      <dgm:spPr/>
    </dgm:pt>
    <dgm:pt modelId="{912504C0-1F73-4D5D-9B7E-A8B43F8D6E6A}" type="pres">
      <dgm:prSet presAssocID="{7EF9AAF6-2E2F-45A1-B219-72BC6D0E28E2}" presName="container" presStyleCnt="0">
        <dgm:presLayoutVars>
          <dgm:dir/>
          <dgm:resizeHandles val="exact"/>
        </dgm:presLayoutVars>
      </dgm:prSet>
      <dgm:spPr/>
    </dgm:pt>
    <dgm:pt modelId="{0A39900F-ECD6-4616-8C7B-A0D17174B74C}" type="pres">
      <dgm:prSet presAssocID="{052C4709-3CFF-4394-8338-76A9AE7DB568}" presName="compNode" presStyleCnt="0"/>
      <dgm:spPr/>
    </dgm:pt>
    <dgm:pt modelId="{137DE386-A0DF-4531-9E0A-341EDE77F301}" type="pres">
      <dgm:prSet presAssocID="{052C4709-3CFF-4394-8338-76A9AE7DB568}" presName="iconBgRect" presStyleLbl="bgShp" presStyleIdx="0" presStyleCnt="5"/>
      <dgm:spPr/>
    </dgm:pt>
    <dgm:pt modelId="{9A36DB4D-4BAE-41CF-B9A8-9F671C05E48E}" type="pres">
      <dgm:prSet presAssocID="{052C4709-3CFF-4394-8338-76A9AE7DB56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2B38314D-48EC-44DD-ADFA-9137CC67E777}" type="pres">
      <dgm:prSet presAssocID="{052C4709-3CFF-4394-8338-76A9AE7DB568}" presName="spaceRect" presStyleCnt="0"/>
      <dgm:spPr/>
    </dgm:pt>
    <dgm:pt modelId="{F1212CA9-8EB6-42A7-B3D7-8D935C33A179}" type="pres">
      <dgm:prSet presAssocID="{052C4709-3CFF-4394-8338-76A9AE7DB568}" presName="textRect" presStyleLbl="revTx" presStyleIdx="0" presStyleCnt="5">
        <dgm:presLayoutVars>
          <dgm:chMax val="1"/>
          <dgm:chPref val="1"/>
        </dgm:presLayoutVars>
      </dgm:prSet>
      <dgm:spPr/>
    </dgm:pt>
    <dgm:pt modelId="{69B87E4A-E0C5-44EB-B26F-DB7F1121A8D4}" type="pres">
      <dgm:prSet presAssocID="{3E2BC0F0-C61E-4904-895B-89110DAE31B6}" presName="sibTrans" presStyleLbl="sibTrans2D1" presStyleIdx="0" presStyleCnt="0"/>
      <dgm:spPr/>
    </dgm:pt>
    <dgm:pt modelId="{C432F12B-CFCE-4339-9BE1-9B2AC7FF0B97}" type="pres">
      <dgm:prSet presAssocID="{C3BC835D-2127-4DD6-928D-41627163878F}" presName="compNode" presStyleCnt="0"/>
      <dgm:spPr/>
    </dgm:pt>
    <dgm:pt modelId="{3457D68B-4CD8-4A72-BAFC-9ADC3D420CDD}" type="pres">
      <dgm:prSet presAssocID="{C3BC835D-2127-4DD6-928D-41627163878F}" presName="iconBgRect" presStyleLbl="bgShp" presStyleIdx="1" presStyleCnt="5"/>
      <dgm:spPr/>
    </dgm:pt>
    <dgm:pt modelId="{6EAAE8CF-70B8-41B7-94D3-3E7C55CA8273}" type="pres">
      <dgm:prSet presAssocID="{C3BC835D-2127-4DD6-928D-41627163878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Book"/>
        </a:ext>
      </dgm:extLst>
    </dgm:pt>
    <dgm:pt modelId="{68774C35-7A4D-4D93-B2A2-529D5107BE58}" type="pres">
      <dgm:prSet presAssocID="{C3BC835D-2127-4DD6-928D-41627163878F}" presName="spaceRect" presStyleCnt="0"/>
      <dgm:spPr/>
    </dgm:pt>
    <dgm:pt modelId="{0543D6ED-6BC7-4480-A1E9-583231E32153}" type="pres">
      <dgm:prSet presAssocID="{C3BC835D-2127-4DD6-928D-41627163878F}" presName="textRect" presStyleLbl="revTx" presStyleIdx="1" presStyleCnt="5">
        <dgm:presLayoutVars>
          <dgm:chMax val="1"/>
          <dgm:chPref val="1"/>
        </dgm:presLayoutVars>
      </dgm:prSet>
      <dgm:spPr/>
    </dgm:pt>
    <dgm:pt modelId="{AAC6EBE8-820A-4380-9580-004C88A541BD}" type="pres">
      <dgm:prSet presAssocID="{9FB649E2-5671-40B7-8E72-8336336CE3D9}" presName="sibTrans" presStyleLbl="sibTrans2D1" presStyleIdx="0" presStyleCnt="0"/>
      <dgm:spPr/>
    </dgm:pt>
    <dgm:pt modelId="{A8417E75-BB61-4290-B2CD-85AA43B9BE88}" type="pres">
      <dgm:prSet presAssocID="{68F73689-EC60-465B-B3DA-F031362DA9FA}" presName="compNode" presStyleCnt="0"/>
      <dgm:spPr/>
    </dgm:pt>
    <dgm:pt modelId="{8BFB9926-3809-470D-BB49-B5976A802664}" type="pres">
      <dgm:prSet presAssocID="{68F73689-EC60-465B-B3DA-F031362DA9FA}" presName="iconBgRect" presStyleLbl="bgShp" presStyleIdx="2" presStyleCnt="5"/>
      <dgm:spPr/>
    </dgm:pt>
    <dgm:pt modelId="{C2C0BDF7-82EE-405C-B9E9-4EBB2AE63313}" type="pres">
      <dgm:prSet presAssocID="{68F73689-EC60-465B-B3DA-F031362DA9F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C31258B7-B034-4B78-8679-ACA59AA6ECE8}" type="pres">
      <dgm:prSet presAssocID="{68F73689-EC60-465B-B3DA-F031362DA9FA}" presName="spaceRect" presStyleCnt="0"/>
      <dgm:spPr/>
    </dgm:pt>
    <dgm:pt modelId="{9D559165-13B9-4697-A087-3E3A088BE0BF}" type="pres">
      <dgm:prSet presAssocID="{68F73689-EC60-465B-B3DA-F031362DA9FA}" presName="textRect" presStyleLbl="revTx" presStyleIdx="2" presStyleCnt="5">
        <dgm:presLayoutVars>
          <dgm:chMax val="1"/>
          <dgm:chPref val="1"/>
        </dgm:presLayoutVars>
      </dgm:prSet>
      <dgm:spPr/>
    </dgm:pt>
    <dgm:pt modelId="{C98244EC-1895-45D2-B2D0-821B3B3DC9F5}" type="pres">
      <dgm:prSet presAssocID="{1A0C40F1-D7E0-4E11-BD3F-64453FF2703B}" presName="sibTrans" presStyleLbl="sibTrans2D1" presStyleIdx="0" presStyleCnt="0"/>
      <dgm:spPr/>
    </dgm:pt>
    <dgm:pt modelId="{F38F3F04-7E5A-46F5-B866-4FA9B99B4E86}" type="pres">
      <dgm:prSet presAssocID="{2465BA24-05F7-4A4F-B5E2-3F842EA427E4}" presName="compNode" presStyleCnt="0"/>
      <dgm:spPr/>
    </dgm:pt>
    <dgm:pt modelId="{A790190D-4BA2-4BA1-8877-F375DF49080A}" type="pres">
      <dgm:prSet presAssocID="{2465BA24-05F7-4A4F-B5E2-3F842EA427E4}" presName="iconBgRect" presStyleLbl="bgShp" presStyleIdx="3" presStyleCnt="5"/>
      <dgm:spPr/>
    </dgm:pt>
    <dgm:pt modelId="{D7BB41B8-D344-4E6F-A6DB-577F33B417CE}" type="pres">
      <dgm:prSet presAssocID="{2465BA24-05F7-4A4F-B5E2-3F842EA427E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ight Pointing Backhand Index"/>
        </a:ext>
      </dgm:extLst>
    </dgm:pt>
    <dgm:pt modelId="{7D710011-B99C-45DB-B503-3AFEED79C5FE}" type="pres">
      <dgm:prSet presAssocID="{2465BA24-05F7-4A4F-B5E2-3F842EA427E4}" presName="spaceRect" presStyleCnt="0"/>
      <dgm:spPr/>
    </dgm:pt>
    <dgm:pt modelId="{CFDFEA1F-2730-436A-A3B5-0F52ADB84708}" type="pres">
      <dgm:prSet presAssocID="{2465BA24-05F7-4A4F-B5E2-3F842EA427E4}" presName="textRect" presStyleLbl="revTx" presStyleIdx="3" presStyleCnt="5">
        <dgm:presLayoutVars>
          <dgm:chMax val="1"/>
          <dgm:chPref val="1"/>
        </dgm:presLayoutVars>
      </dgm:prSet>
      <dgm:spPr/>
    </dgm:pt>
    <dgm:pt modelId="{3856DDD2-2BFD-47D2-B256-662CA2285510}" type="pres">
      <dgm:prSet presAssocID="{8B9A6130-ADB8-4EAA-A46A-23586A7CFAAA}" presName="sibTrans" presStyleLbl="sibTrans2D1" presStyleIdx="0" presStyleCnt="0"/>
      <dgm:spPr/>
    </dgm:pt>
    <dgm:pt modelId="{5A610FEA-A890-45BE-854A-251599B809D8}" type="pres">
      <dgm:prSet presAssocID="{D5E21357-FD9B-4EEC-A209-501C7078E77E}" presName="compNode" presStyleCnt="0"/>
      <dgm:spPr/>
    </dgm:pt>
    <dgm:pt modelId="{71BCFFD9-77B4-4E79-9B22-EF5B43AE8718}" type="pres">
      <dgm:prSet presAssocID="{D5E21357-FD9B-4EEC-A209-501C7078E77E}" presName="iconBgRect" presStyleLbl="bgShp" presStyleIdx="4" presStyleCnt="5"/>
      <dgm:spPr/>
    </dgm:pt>
    <dgm:pt modelId="{EBEEA841-DC46-445E-B03C-EB9F720E994F}" type="pres">
      <dgm:prSet presAssocID="{D5E21357-FD9B-4EEC-A209-501C7078E77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yncing Cloud"/>
        </a:ext>
      </dgm:extLst>
    </dgm:pt>
    <dgm:pt modelId="{82BC48BA-E908-4361-AF93-8B0516F2890E}" type="pres">
      <dgm:prSet presAssocID="{D5E21357-FD9B-4EEC-A209-501C7078E77E}" presName="spaceRect" presStyleCnt="0"/>
      <dgm:spPr/>
    </dgm:pt>
    <dgm:pt modelId="{55F44450-5694-4034-ADAB-35866EA9C7AB}" type="pres">
      <dgm:prSet presAssocID="{D5E21357-FD9B-4EEC-A209-501C7078E77E}" presName="textRect" presStyleLbl="revTx" presStyleIdx="4" presStyleCnt="5">
        <dgm:presLayoutVars>
          <dgm:chMax val="1"/>
          <dgm:chPref val="1"/>
        </dgm:presLayoutVars>
      </dgm:prSet>
      <dgm:spPr/>
    </dgm:pt>
  </dgm:ptLst>
  <dgm:cxnLst>
    <dgm:cxn modelId="{7B4F290A-0196-4A7C-93BC-310E538BD2F7}" type="presOf" srcId="{C3BC835D-2127-4DD6-928D-41627163878F}" destId="{0543D6ED-6BC7-4480-A1E9-583231E32153}" srcOrd="0" destOrd="0" presId="urn:microsoft.com/office/officeart/2018/2/layout/IconCircleList"/>
    <dgm:cxn modelId="{2359A323-F80A-4ADA-B8A3-BC66C2038A37}" srcId="{7EF9AAF6-2E2F-45A1-B219-72BC6D0E28E2}" destId="{C3BC835D-2127-4DD6-928D-41627163878F}" srcOrd="1" destOrd="0" parTransId="{08960E0F-EFA6-4167-A932-C09D96B695B6}" sibTransId="{9FB649E2-5671-40B7-8E72-8336336CE3D9}"/>
    <dgm:cxn modelId="{E72B8F34-EA75-4ED6-8946-D377EAA30165}" srcId="{7EF9AAF6-2E2F-45A1-B219-72BC6D0E28E2}" destId="{052C4709-3CFF-4394-8338-76A9AE7DB568}" srcOrd="0" destOrd="0" parTransId="{C2253102-32C3-4DE7-AA54-F65630CF635C}" sibTransId="{3E2BC0F0-C61E-4904-895B-89110DAE31B6}"/>
    <dgm:cxn modelId="{DCCB7D49-631F-4BE9-BE76-889E157CFD16}" type="presOf" srcId="{3E2BC0F0-C61E-4904-895B-89110DAE31B6}" destId="{69B87E4A-E0C5-44EB-B26F-DB7F1121A8D4}" srcOrd="0" destOrd="0" presId="urn:microsoft.com/office/officeart/2018/2/layout/IconCircleList"/>
    <dgm:cxn modelId="{9B0CC269-521D-4AB6-A1D0-68A6DF68480C}" type="presOf" srcId="{2465BA24-05F7-4A4F-B5E2-3F842EA427E4}" destId="{CFDFEA1F-2730-436A-A3B5-0F52ADB84708}" srcOrd="0" destOrd="0" presId="urn:microsoft.com/office/officeart/2018/2/layout/IconCircleList"/>
    <dgm:cxn modelId="{09FDF586-CCA4-4D02-B64F-999EC56E6678}" type="presOf" srcId="{D5E21357-FD9B-4EEC-A209-501C7078E77E}" destId="{55F44450-5694-4034-ADAB-35866EA9C7AB}" srcOrd="0" destOrd="0" presId="urn:microsoft.com/office/officeart/2018/2/layout/IconCircleList"/>
    <dgm:cxn modelId="{B06B7089-620A-474E-B6B1-A8F5899C4362}" type="presOf" srcId="{7EF9AAF6-2E2F-45A1-B219-72BC6D0E28E2}" destId="{544FEDE6-B13C-42A2-BE86-3C4CCD0FDDE8}" srcOrd="0" destOrd="0" presId="urn:microsoft.com/office/officeart/2018/2/layout/IconCircleList"/>
    <dgm:cxn modelId="{AFC1698A-180F-488C-BEB1-48374C9F8537}" type="presOf" srcId="{8B9A6130-ADB8-4EAA-A46A-23586A7CFAAA}" destId="{3856DDD2-2BFD-47D2-B256-662CA2285510}" srcOrd="0" destOrd="0" presId="urn:microsoft.com/office/officeart/2018/2/layout/IconCircleList"/>
    <dgm:cxn modelId="{E66DE7AF-801C-4A37-B0E3-26B894B2CD41}" srcId="{7EF9AAF6-2E2F-45A1-B219-72BC6D0E28E2}" destId="{2465BA24-05F7-4A4F-B5E2-3F842EA427E4}" srcOrd="3" destOrd="0" parTransId="{97DF9A62-61F6-4B5D-8D38-FFA3738DE9A8}" sibTransId="{8B9A6130-ADB8-4EAA-A46A-23586A7CFAAA}"/>
    <dgm:cxn modelId="{974C6DBE-4D1B-4D4A-90A3-C3D29C8E39B6}" type="presOf" srcId="{9FB649E2-5671-40B7-8E72-8336336CE3D9}" destId="{AAC6EBE8-820A-4380-9580-004C88A541BD}" srcOrd="0" destOrd="0" presId="urn:microsoft.com/office/officeart/2018/2/layout/IconCircleList"/>
    <dgm:cxn modelId="{2DA66CC5-9E30-4CD1-BF1C-7E2AB247DEDB}" type="presOf" srcId="{68F73689-EC60-465B-B3DA-F031362DA9FA}" destId="{9D559165-13B9-4697-A087-3E3A088BE0BF}" srcOrd="0" destOrd="0" presId="urn:microsoft.com/office/officeart/2018/2/layout/IconCircleList"/>
    <dgm:cxn modelId="{7BD0D7D1-C01F-4434-8452-2C5200BDE67B}" srcId="{7EF9AAF6-2E2F-45A1-B219-72BC6D0E28E2}" destId="{68F73689-EC60-465B-B3DA-F031362DA9FA}" srcOrd="2" destOrd="0" parTransId="{0D8B8504-5D1F-4589-9440-0C0DFEC4DC73}" sibTransId="{1A0C40F1-D7E0-4E11-BD3F-64453FF2703B}"/>
    <dgm:cxn modelId="{714C64D4-FACE-4763-89CD-8DE0D400E868}" type="presOf" srcId="{1A0C40F1-D7E0-4E11-BD3F-64453FF2703B}" destId="{C98244EC-1895-45D2-B2D0-821B3B3DC9F5}" srcOrd="0" destOrd="0" presId="urn:microsoft.com/office/officeart/2018/2/layout/IconCircleList"/>
    <dgm:cxn modelId="{031BCFE4-1EBD-4FB9-8E65-82708B838BE3}" srcId="{7EF9AAF6-2E2F-45A1-B219-72BC6D0E28E2}" destId="{D5E21357-FD9B-4EEC-A209-501C7078E77E}" srcOrd="4" destOrd="0" parTransId="{45DD7A6C-C7AB-409E-B0C2-40D815B98DD6}" sibTransId="{598F3770-4BBB-40C9-A17B-16419B6AC3DC}"/>
    <dgm:cxn modelId="{FE4310FE-8398-4816-B02C-D6CF7E1A9FAB}" type="presOf" srcId="{052C4709-3CFF-4394-8338-76A9AE7DB568}" destId="{F1212CA9-8EB6-42A7-B3D7-8D935C33A179}" srcOrd="0" destOrd="0" presId="urn:microsoft.com/office/officeart/2018/2/layout/IconCircleList"/>
    <dgm:cxn modelId="{E1982FCB-D7D0-4B1C-BA91-35D5F6A54FD6}" type="presParOf" srcId="{544FEDE6-B13C-42A2-BE86-3C4CCD0FDDE8}" destId="{912504C0-1F73-4D5D-9B7E-A8B43F8D6E6A}" srcOrd="0" destOrd="0" presId="urn:microsoft.com/office/officeart/2018/2/layout/IconCircleList"/>
    <dgm:cxn modelId="{80B252ED-CD1B-4470-93BF-17616ECFD8FC}" type="presParOf" srcId="{912504C0-1F73-4D5D-9B7E-A8B43F8D6E6A}" destId="{0A39900F-ECD6-4616-8C7B-A0D17174B74C}" srcOrd="0" destOrd="0" presId="urn:microsoft.com/office/officeart/2018/2/layout/IconCircleList"/>
    <dgm:cxn modelId="{38667564-CC18-4C76-8A0D-17560DBBA657}" type="presParOf" srcId="{0A39900F-ECD6-4616-8C7B-A0D17174B74C}" destId="{137DE386-A0DF-4531-9E0A-341EDE77F301}" srcOrd="0" destOrd="0" presId="urn:microsoft.com/office/officeart/2018/2/layout/IconCircleList"/>
    <dgm:cxn modelId="{042EE5A9-E9A2-40A3-B830-EED25560D102}" type="presParOf" srcId="{0A39900F-ECD6-4616-8C7B-A0D17174B74C}" destId="{9A36DB4D-4BAE-41CF-B9A8-9F671C05E48E}" srcOrd="1" destOrd="0" presId="urn:microsoft.com/office/officeart/2018/2/layout/IconCircleList"/>
    <dgm:cxn modelId="{05C75000-9571-456C-975F-F012E6D97E6D}" type="presParOf" srcId="{0A39900F-ECD6-4616-8C7B-A0D17174B74C}" destId="{2B38314D-48EC-44DD-ADFA-9137CC67E777}" srcOrd="2" destOrd="0" presId="urn:microsoft.com/office/officeart/2018/2/layout/IconCircleList"/>
    <dgm:cxn modelId="{3BEC1689-B6B2-439A-A259-9F306449793A}" type="presParOf" srcId="{0A39900F-ECD6-4616-8C7B-A0D17174B74C}" destId="{F1212CA9-8EB6-42A7-B3D7-8D935C33A179}" srcOrd="3" destOrd="0" presId="urn:microsoft.com/office/officeart/2018/2/layout/IconCircleList"/>
    <dgm:cxn modelId="{F9EFE2BF-7909-4A89-AE73-A868F45D3D1D}" type="presParOf" srcId="{912504C0-1F73-4D5D-9B7E-A8B43F8D6E6A}" destId="{69B87E4A-E0C5-44EB-B26F-DB7F1121A8D4}" srcOrd="1" destOrd="0" presId="urn:microsoft.com/office/officeart/2018/2/layout/IconCircleList"/>
    <dgm:cxn modelId="{E79664D2-DB8E-4BF0-891A-A646A0EDF743}" type="presParOf" srcId="{912504C0-1F73-4D5D-9B7E-A8B43F8D6E6A}" destId="{C432F12B-CFCE-4339-9BE1-9B2AC7FF0B97}" srcOrd="2" destOrd="0" presId="urn:microsoft.com/office/officeart/2018/2/layout/IconCircleList"/>
    <dgm:cxn modelId="{FE2086C1-4375-4C5B-B308-4A63869BDE3B}" type="presParOf" srcId="{C432F12B-CFCE-4339-9BE1-9B2AC7FF0B97}" destId="{3457D68B-4CD8-4A72-BAFC-9ADC3D420CDD}" srcOrd="0" destOrd="0" presId="urn:microsoft.com/office/officeart/2018/2/layout/IconCircleList"/>
    <dgm:cxn modelId="{46DC7F10-3CC2-4D70-BFEC-E855E6ED6625}" type="presParOf" srcId="{C432F12B-CFCE-4339-9BE1-9B2AC7FF0B97}" destId="{6EAAE8CF-70B8-41B7-94D3-3E7C55CA8273}" srcOrd="1" destOrd="0" presId="urn:microsoft.com/office/officeart/2018/2/layout/IconCircleList"/>
    <dgm:cxn modelId="{E68930F8-CEB9-4A4F-8D67-E8501516CB70}" type="presParOf" srcId="{C432F12B-CFCE-4339-9BE1-9B2AC7FF0B97}" destId="{68774C35-7A4D-4D93-B2A2-529D5107BE58}" srcOrd="2" destOrd="0" presId="urn:microsoft.com/office/officeart/2018/2/layout/IconCircleList"/>
    <dgm:cxn modelId="{3DEFD202-7E1C-4AFC-8AF0-75AA5F61D99F}" type="presParOf" srcId="{C432F12B-CFCE-4339-9BE1-9B2AC7FF0B97}" destId="{0543D6ED-6BC7-4480-A1E9-583231E32153}" srcOrd="3" destOrd="0" presId="urn:microsoft.com/office/officeart/2018/2/layout/IconCircleList"/>
    <dgm:cxn modelId="{0BA28D2B-F69B-4F64-8868-DFC9C99E7AF3}" type="presParOf" srcId="{912504C0-1F73-4D5D-9B7E-A8B43F8D6E6A}" destId="{AAC6EBE8-820A-4380-9580-004C88A541BD}" srcOrd="3" destOrd="0" presId="urn:microsoft.com/office/officeart/2018/2/layout/IconCircleList"/>
    <dgm:cxn modelId="{B03AC094-A3BF-40EB-8BF6-D59AB55E078A}" type="presParOf" srcId="{912504C0-1F73-4D5D-9B7E-A8B43F8D6E6A}" destId="{A8417E75-BB61-4290-B2CD-85AA43B9BE88}" srcOrd="4" destOrd="0" presId="urn:microsoft.com/office/officeart/2018/2/layout/IconCircleList"/>
    <dgm:cxn modelId="{5CDD8E29-7E47-435D-A81B-6B63BE1F291B}" type="presParOf" srcId="{A8417E75-BB61-4290-B2CD-85AA43B9BE88}" destId="{8BFB9926-3809-470D-BB49-B5976A802664}" srcOrd="0" destOrd="0" presId="urn:microsoft.com/office/officeart/2018/2/layout/IconCircleList"/>
    <dgm:cxn modelId="{504B56E1-A1CA-45AC-A4D9-E04F3AE3371C}" type="presParOf" srcId="{A8417E75-BB61-4290-B2CD-85AA43B9BE88}" destId="{C2C0BDF7-82EE-405C-B9E9-4EBB2AE63313}" srcOrd="1" destOrd="0" presId="urn:microsoft.com/office/officeart/2018/2/layout/IconCircleList"/>
    <dgm:cxn modelId="{27800ECA-7DAB-43EF-A557-1164FAB9AFC3}" type="presParOf" srcId="{A8417E75-BB61-4290-B2CD-85AA43B9BE88}" destId="{C31258B7-B034-4B78-8679-ACA59AA6ECE8}" srcOrd="2" destOrd="0" presId="urn:microsoft.com/office/officeart/2018/2/layout/IconCircleList"/>
    <dgm:cxn modelId="{BFD47A5F-1F51-4287-AE48-658AE44EB0B0}" type="presParOf" srcId="{A8417E75-BB61-4290-B2CD-85AA43B9BE88}" destId="{9D559165-13B9-4697-A087-3E3A088BE0BF}" srcOrd="3" destOrd="0" presId="urn:microsoft.com/office/officeart/2018/2/layout/IconCircleList"/>
    <dgm:cxn modelId="{88D0F6E4-1B70-45F1-8C28-939DE5ADFCF9}" type="presParOf" srcId="{912504C0-1F73-4D5D-9B7E-A8B43F8D6E6A}" destId="{C98244EC-1895-45D2-B2D0-821B3B3DC9F5}" srcOrd="5" destOrd="0" presId="urn:microsoft.com/office/officeart/2018/2/layout/IconCircleList"/>
    <dgm:cxn modelId="{6A6154A4-B34D-42F9-BA97-B53A24B889E6}" type="presParOf" srcId="{912504C0-1F73-4D5D-9B7E-A8B43F8D6E6A}" destId="{F38F3F04-7E5A-46F5-B866-4FA9B99B4E86}" srcOrd="6" destOrd="0" presId="urn:microsoft.com/office/officeart/2018/2/layout/IconCircleList"/>
    <dgm:cxn modelId="{BDCDC386-0AC3-4DC2-A79B-AA5D7C8003B6}" type="presParOf" srcId="{F38F3F04-7E5A-46F5-B866-4FA9B99B4E86}" destId="{A790190D-4BA2-4BA1-8877-F375DF49080A}" srcOrd="0" destOrd="0" presId="urn:microsoft.com/office/officeart/2018/2/layout/IconCircleList"/>
    <dgm:cxn modelId="{E45810A4-8602-4EB2-B4E9-47FE43C57452}" type="presParOf" srcId="{F38F3F04-7E5A-46F5-B866-4FA9B99B4E86}" destId="{D7BB41B8-D344-4E6F-A6DB-577F33B417CE}" srcOrd="1" destOrd="0" presId="urn:microsoft.com/office/officeart/2018/2/layout/IconCircleList"/>
    <dgm:cxn modelId="{CDC5C428-1260-44D2-8AF7-84E06DB34469}" type="presParOf" srcId="{F38F3F04-7E5A-46F5-B866-4FA9B99B4E86}" destId="{7D710011-B99C-45DB-B503-3AFEED79C5FE}" srcOrd="2" destOrd="0" presId="urn:microsoft.com/office/officeart/2018/2/layout/IconCircleList"/>
    <dgm:cxn modelId="{D3BF2AD6-BD24-42FB-9AFC-C9F56EE60F80}" type="presParOf" srcId="{F38F3F04-7E5A-46F5-B866-4FA9B99B4E86}" destId="{CFDFEA1F-2730-436A-A3B5-0F52ADB84708}" srcOrd="3" destOrd="0" presId="urn:microsoft.com/office/officeart/2018/2/layout/IconCircleList"/>
    <dgm:cxn modelId="{27A356F1-E43B-4325-A5EC-509977ED45C8}" type="presParOf" srcId="{912504C0-1F73-4D5D-9B7E-A8B43F8D6E6A}" destId="{3856DDD2-2BFD-47D2-B256-662CA2285510}" srcOrd="7" destOrd="0" presId="urn:microsoft.com/office/officeart/2018/2/layout/IconCircleList"/>
    <dgm:cxn modelId="{33DB174F-9E8D-40D2-A949-29D7606719FA}" type="presParOf" srcId="{912504C0-1F73-4D5D-9B7E-A8B43F8D6E6A}" destId="{5A610FEA-A890-45BE-854A-251599B809D8}" srcOrd="8" destOrd="0" presId="urn:microsoft.com/office/officeart/2018/2/layout/IconCircleList"/>
    <dgm:cxn modelId="{422E0919-6140-4728-B5DB-C2A4CF2B1F05}" type="presParOf" srcId="{5A610FEA-A890-45BE-854A-251599B809D8}" destId="{71BCFFD9-77B4-4E79-9B22-EF5B43AE8718}" srcOrd="0" destOrd="0" presId="urn:microsoft.com/office/officeart/2018/2/layout/IconCircleList"/>
    <dgm:cxn modelId="{C3DDC9ED-4C1D-45F1-88B7-FEF7A5D69388}" type="presParOf" srcId="{5A610FEA-A890-45BE-854A-251599B809D8}" destId="{EBEEA841-DC46-445E-B03C-EB9F720E994F}" srcOrd="1" destOrd="0" presId="urn:microsoft.com/office/officeart/2018/2/layout/IconCircleList"/>
    <dgm:cxn modelId="{602DF28C-1510-49BF-8BD2-27D98202ABAB}" type="presParOf" srcId="{5A610FEA-A890-45BE-854A-251599B809D8}" destId="{82BC48BA-E908-4361-AF93-8B0516F2890E}" srcOrd="2" destOrd="0" presId="urn:microsoft.com/office/officeart/2018/2/layout/IconCircleList"/>
    <dgm:cxn modelId="{1365CA12-137A-4403-89FB-49142796B96C}" type="presParOf" srcId="{5A610FEA-A890-45BE-854A-251599B809D8}" destId="{55F44450-5694-4034-ADAB-35866EA9C7A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1E4C73-58EC-4FD5-A155-EA813A5A477F}" type="doc">
      <dgm:prSet loTypeId="urn:microsoft.com/office/officeart/2016/7/layout/VerticalDownArrowProcess" loCatId="process" qsTypeId="urn:microsoft.com/office/officeart/2005/8/quickstyle/simple4" qsCatId="simple" csTypeId="urn:microsoft.com/office/officeart/2005/8/colors/colorful5" csCatId="colorful"/>
      <dgm:spPr/>
      <dgm:t>
        <a:bodyPr/>
        <a:lstStyle/>
        <a:p>
          <a:endParaRPr lang="en-US"/>
        </a:p>
      </dgm:t>
    </dgm:pt>
    <dgm:pt modelId="{6FD96761-EF52-4FBC-A8EB-63A3DA787021}">
      <dgm:prSet/>
      <dgm:spPr/>
      <dgm:t>
        <a:bodyPr/>
        <a:lstStyle/>
        <a:p>
          <a:r>
            <a:rPr lang="en-US"/>
            <a:t>Determine</a:t>
          </a:r>
        </a:p>
      </dgm:t>
    </dgm:pt>
    <dgm:pt modelId="{B52F2B65-BC4A-4B36-83B6-A6057FEBC928}" type="parTrans" cxnId="{19FCAEE5-FD68-43A4-947E-F202869C517C}">
      <dgm:prSet/>
      <dgm:spPr/>
      <dgm:t>
        <a:bodyPr/>
        <a:lstStyle/>
        <a:p>
          <a:endParaRPr lang="en-US"/>
        </a:p>
      </dgm:t>
    </dgm:pt>
    <dgm:pt modelId="{41D5887D-1804-4D69-9991-01B547FBC4D6}" type="sibTrans" cxnId="{19FCAEE5-FD68-43A4-947E-F202869C517C}">
      <dgm:prSet/>
      <dgm:spPr/>
      <dgm:t>
        <a:bodyPr/>
        <a:lstStyle/>
        <a:p>
          <a:endParaRPr lang="en-US"/>
        </a:p>
      </dgm:t>
    </dgm:pt>
    <dgm:pt modelId="{5CF311E8-D882-4CA6-93C0-E90D4F1F2A35}">
      <dgm:prSet/>
      <dgm:spPr/>
      <dgm:t>
        <a:bodyPr/>
        <a:lstStyle/>
        <a:p>
          <a:r>
            <a:rPr lang="en-US"/>
            <a:t>As a team determine a project and dataset</a:t>
          </a:r>
        </a:p>
      </dgm:t>
    </dgm:pt>
    <dgm:pt modelId="{AA89C409-AAEE-4639-A734-3223D7F4BBD6}" type="parTrans" cxnId="{943D1250-D41C-46F7-BC57-F6748B874434}">
      <dgm:prSet/>
      <dgm:spPr/>
      <dgm:t>
        <a:bodyPr/>
        <a:lstStyle/>
        <a:p>
          <a:endParaRPr lang="en-US"/>
        </a:p>
      </dgm:t>
    </dgm:pt>
    <dgm:pt modelId="{EF5D80EE-A3D7-43B4-BB22-8A3D08B3ABD8}" type="sibTrans" cxnId="{943D1250-D41C-46F7-BC57-F6748B874434}">
      <dgm:prSet/>
      <dgm:spPr/>
      <dgm:t>
        <a:bodyPr/>
        <a:lstStyle/>
        <a:p>
          <a:endParaRPr lang="en-US"/>
        </a:p>
      </dgm:t>
    </dgm:pt>
    <dgm:pt modelId="{B4F33487-A948-481D-8A52-409D17F9F527}">
      <dgm:prSet/>
      <dgm:spPr/>
      <dgm:t>
        <a:bodyPr/>
        <a:lstStyle/>
        <a:p>
          <a:r>
            <a:rPr lang="en-US"/>
            <a:t>Decide on</a:t>
          </a:r>
        </a:p>
      </dgm:t>
    </dgm:pt>
    <dgm:pt modelId="{8EC491D7-86E9-4E40-BEB8-BED59D25A9B8}" type="parTrans" cxnId="{9498F3F6-835A-4249-9049-3251531E0E56}">
      <dgm:prSet/>
      <dgm:spPr/>
      <dgm:t>
        <a:bodyPr/>
        <a:lstStyle/>
        <a:p>
          <a:endParaRPr lang="en-US"/>
        </a:p>
      </dgm:t>
    </dgm:pt>
    <dgm:pt modelId="{F235D69D-ADC3-4A96-B343-8078C8166FC7}" type="sibTrans" cxnId="{9498F3F6-835A-4249-9049-3251531E0E56}">
      <dgm:prSet/>
      <dgm:spPr/>
      <dgm:t>
        <a:bodyPr/>
        <a:lstStyle/>
        <a:p>
          <a:endParaRPr lang="en-US"/>
        </a:p>
      </dgm:t>
    </dgm:pt>
    <dgm:pt modelId="{F5D601D2-EE9A-44A4-A312-915635772054}">
      <dgm:prSet/>
      <dgm:spPr/>
      <dgm:t>
        <a:bodyPr/>
        <a:lstStyle/>
        <a:p>
          <a:r>
            <a:rPr lang="en-US"/>
            <a:t>Decide on group communication protocol</a:t>
          </a:r>
        </a:p>
      </dgm:t>
    </dgm:pt>
    <dgm:pt modelId="{86E329F6-3CEA-43FF-9E12-99E27CF717BF}" type="parTrans" cxnId="{BA4398E2-A655-4DE1-BCE1-89C84038101F}">
      <dgm:prSet/>
      <dgm:spPr/>
      <dgm:t>
        <a:bodyPr/>
        <a:lstStyle/>
        <a:p>
          <a:endParaRPr lang="en-US"/>
        </a:p>
      </dgm:t>
    </dgm:pt>
    <dgm:pt modelId="{FA23D7C1-4905-48CC-84FD-ADEF0434C972}" type="sibTrans" cxnId="{BA4398E2-A655-4DE1-BCE1-89C84038101F}">
      <dgm:prSet/>
      <dgm:spPr/>
      <dgm:t>
        <a:bodyPr/>
        <a:lstStyle/>
        <a:p>
          <a:endParaRPr lang="en-US"/>
        </a:p>
      </dgm:t>
    </dgm:pt>
    <dgm:pt modelId="{AC3F7ABF-44F7-47D9-9052-B67035B8AA5B}">
      <dgm:prSet/>
      <dgm:spPr/>
      <dgm:t>
        <a:bodyPr/>
        <a:lstStyle/>
        <a:p>
          <a:r>
            <a:rPr lang="en-US"/>
            <a:t>Understand</a:t>
          </a:r>
        </a:p>
      </dgm:t>
    </dgm:pt>
    <dgm:pt modelId="{606A50B4-D08C-4968-B17A-BD51F64767CF}" type="parTrans" cxnId="{FFBE9E32-AEF9-4014-90B1-0AF26BBAE3CF}">
      <dgm:prSet/>
      <dgm:spPr/>
      <dgm:t>
        <a:bodyPr/>
        <a:lstStyle/>
        <a:p>
          <a:endParaRPr lang="en-US"/>
        </a:p>
      </dgm:t>
    </dgm:pt>
    <dgm:pt modelId="{3C482716-1710-43FA-B305-FE3185BCE0CB}" type="sibTrans" cxnId="{FFBE9E32-AEF9-4014-90B1-0AF26BBAE3CF}">
      <dgm:prSet/>
      <dgm:spPr/>
      <dgm:t>
        <a:bodyPr/>
        <a:lstStyle/>
        <a:p>
          <a:endParaRPr lang="en-US"/>
        </a:p>
      </dgm:t>
    </dgm:pt>
    <dgm:pt modelId="{77F4303A-CE83-43F9-B1F8-7C4554C6E665}">
      <dgm:prSet/>
      <dgm:spPr/>
      <dgm:t>
        <a:bodyPr/>
        <a:lstStyle/>
        <a:p>
          <a:r>
            <a:rPr lang="en-US"/>
            <a:t>Understand the roles and responsibilities</a:t>
          </a:r>
        </a:p>
      </dgm:t>
    </dgm:pt>
    <dgm:pt modelId="{F031D09C-5D3D-4457-A355-F0A07773DDF2}" type="parTrans" cxnId="{D6D63DB4-A189-439B-9AF2-42631056D6CD}">
      <dgm:prSet/>
      <dgm:spPr/>
      <dgm:t>
        <a:bodyPr/>
        <a:lstStyle/>
        <a:p>
          <a:endParaRPr lang="en-US"/>
        </a:p>
      </dgm:t>
    </dgm:pt>
    <dgm:pt modelId="{11617D76-B7CE-4575-9B60-03C38BA4ABAA}" type="sibTrans" cxnId="{D6D63DB4-A189-439B-9AF2-42631056D6CD}">
      <dgm:prSet/>
      <dgm:spPr/>
      <dgm:t>
        <a:bodyPr/>
        <a:lstStyle/>
        <a:p>
          <a:endParaRPr lang="en-US"/>
        </a:p>
      </dgm:t>
    </dgm:pt>
    <dgm:pt modelId="{38671EC3-3BFC-4121-9FB9-19DB9B4624F8}">
      <dgm:prSet/>
      <dgm:spPr/>
      <dgm:t>
        <a:bodyPr/>
        <a:lstStyle/>
        <a:p>
          <a:r>
            <a:rPr lang="en-US"/>
            <a:t>Assign</a:t>
          </a:r>
        </a:p>
      </dgm:t>
    </dgm:pt>
    <dgm:pt modelId="{CF23F563-BE0E-4397-807E-7817A7B9D9A2}" type="parTrans" cxnId="{9BFD1D77-DECF-4815-96E0-BBB6E4E6A226}">
      <dgm:prSet/>
      <dgm:spPr/>
      <dgm:t>
        <a:bodyPr/>
        <a:lstStyle/>
        <a:p>
          <a:endParaRPr lang="en-US"/>
        </a:p>
      </dgm:t>
    </dgm:pt>
    <dgm:pt modelId="{1A162BFF-7D12-4560-BF3B-33B060FBFADB}" type="sibTrans" cxnId="{9BFD1D77-DECF-4815-96E0-BBB6E4E6A226}">
      <dgm:prSet/>
      <dgm:spPr/>
      <dgm:t>
        <a:bodyPr/>
        <a:lstStyle/>
        <a:p>
          <a:endParaRPr lang="en-US"/>
        </a:p>
      </dgm:t>
    </dgm:pt>
    <dgm:pt modelId="{8F0C73C0-CAA2-427B-875C-338887178C77}">
      <dgm:prSet/>
      <dgm:spPr/>
      <dgm:t>
        <a:bodyPr/>
        <a:lstStyle/>
        <a:p>
          <a:r>
            <a:rPr lang="en-US"/>
            <a:t>Assign Roles</a:t>
          </a:r>
        </a:p>
      </dgm:t>
    </dgm:pt>
    <dgm:pt modelId="{4D2572A3-8801-4FD3-B417-B834DBA535C6}" type="parTrans" cxnId="{B87C1A67-425A-4F46-B354-3D2667308262}">
      <dgm:prSet/>
      <dgm:spPr/>
      <dgm:t>
        <a:bodyPr/>
        <a:lstStyle/>
        <a:p>
          <a:endParaRPr lang="en-US"/>
        </a:p>
      </dgm:t>
    </dgm:pt>
    <dgm:pt modelId="{F1523C2B-8735-49AE-82D5-80FABF3B0D0F}" type="sibTrans" cxnId="{B87C1A67-425A-4F46-B354-3D2667308262}">
      <dgm:prSet/>
      <dgm:spPr/>
      <dgm:t>
        <a:bodyPr/>
        <a:lstStyle/>
        <a:p>
          <a:endParaRPr lang="en-US"/>
        </a:p>
      </dgm:t>
    </dgm:pt>
    <dgm:pt modelId="{B1C9DAA2-655F-4C38-B357-B9E4488D6E8A}">
      <dgm:prSet/>
      <dgm:spPr/>
      <dgm:t>
        <a:bodyPr/>
        <a:lstStyle/>
        <a:p>
          <a:r>
            <a:rPr lang="en-US"/>
            <a:t>Take</a:t>
          </a:r>
        </a:p>
      </dgm:t>
    </dgm:pt>
    <dgm:pt modelId="{039F5B55-24D5-4FAC-9416-249A2734054E}" type="parTrans" cxnId="{A3878BAE-E497-4024-97C0-451B8F35B978}">
      <dgm:prSet/>
      <dgm:spPr/>
      <dgm:t>
        <a:bodyPr/>
        <a:lstStyle/>
        <a:p>
          <a:endParaRPr lang="en-US"/>
        </a:p>
      </dgm:t>
    </dgm:pt>
    <dgm:pt modelId="{B0AE09B5-EA2D-49C0-9F10-460BBDE222F7}" type="sibTrans" cxnId="{A3878BAE-E497-4024-97C0-451B8F35B978}">
      <dgm:prSet/>
      <dgm:spPr/>
      <dgm:t>
        <a:bodyPr/>
        <a:lstStyle/>
        <a:p>
          <a:endParaRPr lang="en-US"/>
        </a:p>
      </dgm:t>
    </dgm:pt>
    <dgm:pt modelId="{78FFDD1F-D244-4F25-A969-921D6F62FFA9}">
      <dgm:prSet/>
      <dgm:spPr/>
      <dgm:t>
        <a:bodyPr/>
        <a:lstStyle/>
        <a:p>
          <a:r>
            <a:rPr lang="en-US"/>
            <a:t>Take Ownership</a:t>
          </a:r>
        </a:p>
      </dgm:t>
    </dgm:pt>
    <dgm:pt modelId="{EA424C19-7955-4876-ADB7-DBDAF367C139}" type="parTrans" cxnId="{861BF474-3F4D-424F-ACF7-27C1A5631B1E}">
      <dgm:prSet/>
      <dgm:spPr/>
      <dgm:t>
        <a:bodyPr/>
        <a:lstStyle/>
        <a:p>
          <a:endParaRPr lang="en-US"/>
        </a:p>
      </dgm:t>
    </dgm:pt>
    <dgm:pt modelId="{A2EF96CA-67CA-442C-B681-3F5CE31C550C}" type="sibTrans" cxnId="{861BF474-3F4D-424F-ACF7-27C1A5631B1E}">
      <dgm:prSet/>
      <dgm:spPr/>
      <dgm:t>
        <a:bodyPr/>
        <a:lstStyle/>
        <a:p>
          <a:endParaRPr lang="en-US"/>
        </a:p>
      </dgm:t>
    </dgm:pt>
    <dgm:pt modelId="{05701582-6138-4A6B-886A-3FADAB5834E8}">
      <dgm:prSet/>
      <dgm:spPr/>
      <dgm:t>
        <a:bodyPr/>
        <a:lstStyle/>
        <a:p>
          <a:r>
            <a:rPr lang="en-US"/>
            <a:t>Work</a:t>
          </a:r>
        </a:p>
      </dgm:t>
    </dgm:pt>
    <dgm:pt modelId="{BAF27BD6-1322-425B-9C50-5E77E71FE2BD}" type="parTrans" cxnId="{C3FAD02C-5571-4A7E-B4E5-4C60CCEA68F4}">
      <dgm:prSet/>
      <dgm:spPr/>
      <dgm:t>
        <a:bodyPr/>
        <a:lstStyle/>
        <a:p>
          <a:endParaRPr lang="en-US"/>
        </a:p>
      </dgm:t>
    </dgm:pt>
    <dgm:pt modelId="{15293D9F-73CA-43FA-B998-10BD2110CFA1}" type="sibTrans" cxnId="{C3FAD02C-5571-4A7E-B4E5-4C60CCEA68F4}">
      <dgm:prSet/>
      <dgm:spPr/>
      <dgm:t>
        <a:bodyPr/>
        <a:lstStyle/>
        <a:p>
          <a:endParaRPr lang="en-US"/>
        </a:p>
      </dgm:t>
    </dgm:pt>
    <dgm:pt modelId="{A931E044-F625-4C59-A616-2313FF17F105}">
      <dgm:prSet/>
      <dgm:spPr/>
      <dgm:t>
        <a:bodyPr/>
        <a:lstStyle/>
        <a:p>
          <a:r>
            <a:rPr lang="en-US"/>
            <a:t>Work to as team </a:t>
          </a:r>
        </a:p>
      </dgm:t>
    </dgm:pt>
    <dgm:pt modelId="{BC5B5E55-9BA9-498A-9F60-D750808F265A}" type="parTrans" cxnId="{C8044E97-6F85-4DB2-85DE-77EE958A6230}">
      <dgm:prSet/>
      <dgm:spPr/>
      <dgm:t>
        <a:bodyPr/>
        <a:lstStyle/>
        <a:p>
          <a:endParaRPr lang="en-US"/>
        </a:p>
      </dgm:t>
    </dgm:pt>
    <dgm:pt modelId="{969DECF1-5C79-40CD-8F18-F1BD94F7F270}" type="sibTrans" cxnId="{C8044E97-6F85-4DB2-85DE-77EE958A6230}">
      <dgm:prSet/>
      <dgm:spPr/>
      <dgm:t>
        <a:bodyPr/>
        <a:lstStyle/>
        <a:p>
          <a:endParaRPr lang="en-US"/>
        </a:p>
      </dgm:t>
    </dgm:pt>
    <dgm:pt modelId="{35954A42-F514-48E1-A051-BBB4340D6C9B}" type="pres">
      <dgm:prSet presAssocID="{411E4C73-58EC-4FD5-A155-EA813A5A477F}" presName="Name0" presStyleCnt="0">
        <dgm:presLayoutVars>
          <dgm:dir/>
          <dgm:animLvl val="lvl"/>
          <dgm:resizeHandles val="exact"/>
        </dgm:presLayoutVars>
      </dgm:prSet>
      <dgm:spPr/>
    </dgm:pt>
    <dgm:pt modelId="{0BDB1AED-DFC8-438E-B6B4-6A856426A9DF}" type="pres">
      <dgm:prSet presAssocID="{05701582-6138-4A6B-886A-3FADAB5834E8}" presName="boxAndChildren" presStyleCnt="0"/>
      <dgm:spPr/>
    </dgm:pt>
    <dgm:pt modelId="{5F2D1260-0846-432E-909A-E1D2A662A077}" type="pres">
      <dgm:prSet presAssocID="{05701582-6138-4A6B-886A-3FADAB5834E8}" presName="parentTextBox" presStyleLbl="alignNode1" presStyleIdx="0" presStyleCnt="6"/>
      <dgm:spPr/>
    </dgm:pt>
    <dgm:pt modelId="{C3AD1D0B-BC6F-4FDE-9748-A4B854AD2DEA}" type="pres">
      <dgm:prSet presAssocID="{05701582-6138-4A6B-886A-3FADAB5834E8}" presName="descendantBox" presStyleLbl="bgAccFollowNode1" presStyleIdx="0" presStyleCnt="6"/>
      <dgm:spPr/>
    </dgm:pt>
    <dgm:pt modelId="{8CB1AB40-6EBD-41DB-9A94-D1ACDEC6A163}" type="pres">
      <dgm:prSet presAssocID="{B0AE09B5-EA2D-49C0-9F10-460BBDE222F7}" presName="sp" presStyleCnt="0"/>
      <dgm:spPr/>
    </dgm:pt>
    <dgm:pt modelId="{B05162BA-0945-45A6-9BCC-89E60775A94D}" type="pres">
      <dgm:prSet presAssocID="{B1C9DAA2-655F-4C38-B357-B9E4488D6E8A}" presName="arrowAndChildren" presStyleCnt="0"/>
      <dgm:spPr/>
    </dgm:pt>
    <dgm:pt modelId="{BAE2DF44-005F-4F08-B500-F51FDBBB3437}" type="pres">
      <dgm:prSet presAssocID="{B1C9DAA2-655F-4C38-B357-B9E4488D6E8A}" presName="parentTextArrow" presStyleLbl="node1" presStyleIdx="0" presStyleCnt="0"/>
      <dgm:spPr/>
    </dgm:pt>
    <dgm:pt modelId="{0624A698-5B49-4983-939C-73E02458F845}" type="pres">
      <dgm:prSet presAssocID="{B1C9DAA2-655F-4C38-B357-B9E4488D6E8A}" presName="arrow" presStyleLbl="alignNode1" presStyleIdx="1" presStyleCnt="6"/>
      <dgm:spPr/>
    </dgm:pt>
    <dgm:pt modelId="{0B10F062-5C0B-4C2E-860D-15CD4DF5FD5E}" type="pres">
      <dgm:prSet presAssocID="{B1C9DAA2-655F-4C38-B357-B9E4488D6E8A}" presName="descendantArrow" presStyleLbl="bgAccFollowNode1" presStyleIdx="1" presStyleCnt="6"/>
      <dgm:spPr/>
    </dgm:pt>
    <dgm:pt modelId="{7C608C39-BC22-4A72-B98D-193C71E1301F}" type="pres">
      <dgm:prSet presAssocID="{1A162BFF-7D12-4560-BF3B-33B060FBFADB}" presName="sp" presStyleCnt="0"/>
      <dgm:spPr/>
    </dgm:pt>
    <dgm:pt modelId="{143633BC-F634-46C4-923B-5133AED1A7DA}" type="pres">
      <dgm:prSet presAssocID="{38671EC3-3BFC-4121-9FB9-19DB9B4624F8}" presName="arrowAndChildren" presStyleCnt="0"/>
      <dgm:spPr/>
    </dgm:pt>
    <dgm:pt modelId="{71533290-1FC2-4178-87E1-DC9F773D828A}" type="pres">
      <dgm:prSet presAssocID="{38671EC3-3BFC-4121-9FB9-19DB9B4624F8}" presName="parentTextArrow" presStyleLbl="node1" presStyleIdx="0" presStyleCnt="0"/>
      <dgm:spPr/>
    </dgm:pt>
    <dgm:pt modelId="{206429B4-B5AC-41DD-AD7E-1EDF5427E32C}" type="pres">
      <dgm:prSet presAssocID="{38671EC3-3BFC-4121-9FB9-19DB9B4624F8}" presName="arrow" presStyleLbl="alignNode1" presStyleIdx="2" presStyleCnt="6"/>
      <dgm:spPr/>
    </dgm:pt>
    <dgm:pt modelId="{0556982E-4BB4-4D15-A9AC-7E7F49BD110B}" type="pres">
      <dgm:prSet presAssocID="{38671EC3-3BFC-4121-9FB9-19DB9B4624F8}" presName="descendantArrow" presStyleLbl="bgAccFollowNode1" presStyleIdx="2" presStyleCnt="6"/>
      <dgm:spPr/>
    </dgm:pt>
    <dgm:pt modelId="{85B24CAE-90FD-4C7D-BA65-F875E183FF21}" type="pres">
      <dgm:prSet presAssocID="{3C482716-1710-43FA-B305-FE3185BCE0CB}" presName="sp" presStyleCnt="0"/>
      <dgm:spPr/>
    </dgm:pt>
    <dgm:pt modelId="{B635CEF0-D626-4E29-8F39-CD7B8D936B98}" type="pres">
      <dgm:prSet presAssocID="{AC3F7ABF-44F7-47D9-9052-B67035B8AA5B}" presName="arrowAndChildren" presStyleCnt="0"/>
      <dgm:spPr/>
    </dgm:pt>
    <dgm:pt modelId="{CA634424-E3B5-44B4-A74E-ED0E72D3A132}" type="pres">
      <dgm:prSet presAssocID="{AC3F7ABF-44F7-47D9-9052-B67035B8AA5B}" presName="parentTextArrow" presStyleLbl="node1" presStyleIdx="0" presStyleCnt="0"/>
      <dgm:spPr/>
    </dgm:pt>
    <dgm:pt modelId="{C4965705-6C26-4B7E-B372-26C797B6CC51}" type="pres">
      <dgm:prSet presAssocID="{AC3F7ABF-44F7-47D9-9052-B67035B8AA5B}" presName="arrow" presStyleLbl="alignNode1" presStyleIdx="3" presStyleCnt="6"/>
      <dgm:spPr/>
    </dgm:pt>
    <dgm:pt modelId="{7832393D-E0A1-4D62-87EE-7A93E4F14CED}" type="pres">
      <dgm:prSet presAssocID="{AC3F7ABF-44F7-47D9-9052-B67035B8AA5B}" presName="descendantArrow" presStyleLbl="bgAccFollowNode1" presStyleIdx="3" presStyleCnt="6"/>
      <dgm:spPr/>
    </dgm:pt>
    <dgm:pt modelId="{89F2C0E1-ACC2-49CA-AC51-FB4F642E2A8E}" type="pres">
      <dgm:prSet presAssocID="{F235D69D-ADC3-4A96-B343-8078C8166FC7}" presName="sp" presStyleCnt="0"/>
      <dgm:spPr/>
    </dgm:pt>
    <dgm:pt modelId="{D4DF5A21-0C51-4688-BB4E-EBF5B3BF3A95}" type="pres">
      <dgm:prSet presAssocID="{B4F33487-A948-481D-8A52-409D17F9F527}" presName="arrowAndChildren" presStyleCnt="0"/>
      <dgm:spPr/>
    </dgm:pt>
    <dgm:pt modelId="{F496F802-CCFA-4CB5-BE34-953BFB151BA9}" type="pres">
      <dgm:prSet presAssocID="{B4F33487-A948-481D-8A52-409D17F9F527}" presName="parentTextArrow" presStyleLbl="node1" presStyleIdx="0" presStyleCnt="0"/>
      <dgm:spPr/>
    </dgm:pt>
    <dgm:pt modelId="{B2D41156-EB2A-465E-8407-0F8F7F137AB9}" type="pres">
      <dgm:prSet presAssocID="{B4F33487-A948-481D-8A52-409D17F9F527}" presName="arrow" presStyleLbl="alignNode1" presStyleIdx="4" presStyleCnt="6"/>
      <dgm:spPr/>
    </dgm:pt>
    <dgm:pt modelId="{FC8A19E0-57F7-466B-8824-01A0853F058D}" type="pres">
      <dgm:prSet presAssocID="{B4F33487-A948-481D-8A52-409D17F9F527}" presName="descendantArrow" presStyleLbl="bgAccFollowNode1" presStyleIdx="4" presStyleCnt="6"/>
      <dgm:spPr/>
    </dgm:pt>
    <dgm:pt modelId="{A93F4D74-2EB5-4836-9089-AE54A79758E3}" type="pres">
      <dgm:prSet presAssocID="{41D5887D-1804-4D69-9991-01B547FBC4D6}" presName="sp" presStyleCnt="0"/>
      <dgm:spPr/>
    </dgm:pt>
    <dgm:pt modelId="{D6F65D4A-5716-4308-8C90-3B5F346EF78D}" type="pres">
      <dgm:prSet presAssocID="{6FD96761-EF52-4FBC-A8EB-63A3DA787021}" presName="arrowAndChildren" presStyleCnt="0"/>
      <dgm:spPr/>
    </dgm:pt>
    <dgm:pt modelId="{D5FF65C9-2BF1-49D3-A046-A936B0A34E00}" type="pres">
      <dgm:prSet presAssocID="{6FD96761-EF52-4FBC-A8EB-63A3DA787021}" presName="parentTextArrow" presStyleLbl="node1" presStyleIdx="0" presStyleCnt="0"/>
      <dgm:spPr/>
    </dgm:pt>
    <dgm:pt modelId="{79D9D8CB-20ED-4F58-A319-57740800BFE5}" type="pres">
      <dgm:prSet presAssocID="{6FD96761-EF52-4FBC-A8EB-63A3DA787021}" presName="arrow" presStyleLbl="alignNode1" presStyleIdx="5" presStyleCnt="6"/>
      <dgm:spPr/>
    </dgm:pt>
    <dgm:pt modelId="{F61C2CD3-4555-47EC-ADF7-254D91F4660E}" type="pres">
      <dgm:prSet presAssocID="{6FD96761-EF52-4FBC-A8EB-63A3DA787021}" presName="descendantArrow" presStyleLbl="bgAccFollowNode1" presStyleIdx="5" presStyleCnt="6"/>
      <dgm:spPr/>
    </dgm:pt>
  </dgm:ptLst>
  <dgm:cxnLst>
    <dgm:cxn modelId="{E1056B0D-31C3-4D1D-9208-39E3EB09B161}" type="presOf" srcId="{B1C9DAA2-655F-4C38-B357-B9E4488D6E8A}" destId="{0624A698-5B49-4983-939C-73E02458F845}" srcOrd="1" destOrd="0" presId="urn:microsoft.com/office/officeart/2016/7/layout/VerticalDownArrowProcess"/>
    <dgm:cxn modelId="{29168F12-0416-433C-A55F-AB42EE1F1946}" type="presOf" srcId="{B1C9DAA2-655F-4C38-B357-B9E4488D6E8A}" destId="{BAE2DF44-005F-4F08-B500-F51FDBBB3437}" srcOrd="0" destOrd="0" presId="urn:microsoft.com/office/officeart/2016/7/layout/VerticalDownArrowProcess"/>
    <dgm:cxn modelId="{BB491220-C33C-49F9-B5BA-C3A43B80C58D}" type="presOf" srcId="{6FD96761-EF52-4FBC-A8EB-63A3DA787021}" destId="{79D9D8CB-20ED-4F58-A319-57740800BFE5}" srcOrd="1" destOrd="0" presId="urn:microsoft.com/office/officeart/2016/7/layout/VerticalDownArrowProcess"/>
    <dgm:cxn modelId="{C3FAD02C-5571-4A7E-B4E5-4C60CCEA68F4}" srcId="{411E4C73-58EC-4FD5-A155-EA813A5A477F}" destId="{05701582-6138-4A6B-886A-3FADAB5834E8}" srcOrd="5" destOrd="0" parTransId="{BAF27BD6-1322-425B-9C50-5E77E71FE2BD}" sibTransId="{15293D9F-73CA-43FA-B998-10BD2110CFA1}"/>
    <dgm:cxn modelId="{2639032E-A18B-4657-BD97-791C8123D195}" type="presOf" srcId="{38671EC3-3BFC-4121-9FB9-19DB9B4624F8}" destId="{206429B4-B5AC-41DD-AD7E-1EDF5427E32C}" srcOrd="1" destOrd="0" presId="urn:microsoft.com/office/officeart/2016/7/layout/VerticalDownArrowProcess"/>
    <dgm:cxn modelId="{FFBE9E32-AEF9-4014-90B1-0AF26BBAE3CF}" srcId="{411E4C73-58EC-4FD5-A155-EA813A5A477F}" destId="{AC3F7ABF-44F7-47D9-9052-B67035B8AA5B}" srcOrd="2" destOrd="0" parTransId="{606A50B4-D08C-4968-B17A-BD51F64767CF}" sibTransId="{3C482716-1710-43FA-B305-FE3185BCE0CB}"/>
    <dgm:cxn modelId="{25927D3C-A984-46E8-8036-97433D4FD8AD}" type="presOf" srcId="{78FFDD1F-D244-4F25-A969-921D6F62FFA9}" destId="{0B10F062-5C0B-4C2E-860D-15CD4DF5FD5E}" srcOrd="0" destOrd="0" presId="urn:microsoft.com/office/officeart/2016/7/layout/VerticalDownArrowProcess"/>
    <dgm:cxn modelId="{10D37240-A79E-4C09-9C41-5E5CD6FF7FD1}" type="presOf" srcId="{AC3F7ABF-44F7-47D9-9052-B67035B8AA5B}" destId="{CA634424-E3B5-44B4-A74E-ED0E72D3A132}" srcOrd="0" destOrd="0" presId="urn:microsoft.com/office/officeart/2016/7/layout/VerticalDownArrowProcess"/>
    <dgm:cxn modelId="{9984EF5B-E519-4C69-8F19-66F3C2E03800}" type="presOf" srcId="{8F0C73C0-CAA2-427B-875C-338887178C77}" destId="{0556982E-4BB4-4D15-A9AC-7E7F49BD110B}" srcOrd="0" destOrd="0" presId="urn:microsoft.com/office/officeart/2016/7/layout/VerticalDownArrowProcess"/>
    <dgm:cxn modelId="{B87C1A67-425A-4F46-B354-3D2667308262}" srcId="{38671EC3-3BFC-4121-9FB9-19DB9B4624F8}" destId="{8F0C73C0-CAA2-427B-875C-338887178C77}" srcOrd="0" destOrd="0" parTransId="{4D2572A3-8801-4FD3-B417-B834DBA535C6}" sibTransId="{F1523C2B-8735-49AE-82D5-80FABF3B0D0F}"/>
    <dgm:cxn modelId="{61AE3568-0B7B-487A-A005-F536C641D7E6}" type="presOf" srcId="{B4F33487-A948-481D-8A52-409D17F9F527}" destId="{F496F802-CCFA-4CB5-BE34-953BFB151BA9}" srcOrd="0" destOrd="0" presId="urn:microsoft.com/office/officeart/2016/7/layout/VerticalDownArrowProcess"/>
    <dgm:cxn modelId="{943D1250-D41C-46F7-BC57-F6748B874434}" srcId="{6FD96761-EF52-4FBC-A8EB-63A3DA787021}" destId="{5CF311E8-D882-4CA6-93C0-E90D4F1F2A35}" srcOrd="0" destOrd="0" parTransId="{AA89C409-AAEE-4639-A734-3223D7F4BBD6}" sibTransId="{EF5D80EE-A3D7-43B4-BB22-8A3D08B3ABD8}"/>
    <dgm:cxn modelId="{861BF474-3F4D-424F-ACF7-27C1A5631B1E}" srcId="{B1C9DAA2-655F-4C38-B357-B9E4488D6E8A}" destId="{78FFDD1F-D244-4F25-A969-921D6F62FFA9}" srcOrd="0" destOrd="0" parTransId="{EA424C19-7955-4876-ADB7-DBDAF367C139}" sibTransId="{A2EF96CA-67CA-442C-B681-3F5CE31C550C}"/>
    <dgm:cxn modelId="{9BFD1D77-DECF-4815-96E0-BBB6E4E6A226}" srcId="{411E4C73-58EC-4FD5-A155-EA813A5A477F}" destId="{38671EC3-3BFC-4121-9FB9-19DB9B4624F8}" srcOrd="3" destOrd="0" parTransId="{CF23F563-BE0E-4397-807E-7817A7B9D9A2}" sibTransId="{1A162BFF-7D12-4560-BF3B-33B060FBFADB}"/>
    <dgm:cxn modelId="{C315E079-8470-4280-9F71-9D5F3DB0F9E5}" type="presOf" srcId="{411E4C73-58EC-4FD5-A155-EA813A5A477F}" destId="{35954A42-F514-48E1-A051-BBB4340D6C9B}" srcOrd="0" destOrd="0" presId="urn:microsoft.com/office/officeart/2016/7/layout/VerticalDownArrowProcess"/>
    <dgm:cxn modelId="{142EFC7D-44C4-45A3-AB19-E15C5443A474}" type="presOf" srcId="{F5D601D2-EE9A-44A4-A312-915635772054}" destId="{FC8A19E0-57F7-466B-8824-01A0853F058D}" srcOrd="0" destOrd="0" presId="urn:microsoft.com/office/officeart/2016/7/layout/VerticalDownArrowProcess"/>
    <dgm:cxn modelId="{23307A81-9810-42F5-A032-46F2A4717095}" type="presOf" srcId="{5CF311E8-D882-4CA6-93C0-E90D4F1F2A35}" destId="{F61C2CD3-4555-47EC-ADF7-254D91F4660E}" srcOrd="0" destOrd="0" presId="urn:microsoft.com/office/officeart/2016/7/layout/VerticalDownArrowProcess"/>
    <dgm:cxn modelId="{C8044E97-6F85-4DB2-85DE-77EE958A6230}" srcId="{05701582-6138-4A6B-886A-3FADAB5834E8}" destId="{A931E044-F625-4C59-A616-2313FF17F105}" srcOrd="0" destOrd="0" parTransId="{BC5B5E55-9BA9-498A-9F60-D750808F265A}" sibTransId="{969DECF1-5C79-40CD-8F18-F1BD94F7F270}"/>
    <dgm:cxn modelId="{3E7E129A-DF5B-4FE8-AA5F-4CDC39F3C53A}" type="presOf" srcId="{6FD96761-EF52-4FBC-A8EB-63A3DA787021}" destId="{D5FF65C9-2BF1-49D3-A046-A936B0A34E00}" srcOrd="0" destOrd="0" presId="urn:microsoft.com/office/officeart/2016/7/layout/VerticalDownArrowProcess"/>
    <dgm:cxn modelId="{A3878BAE-E497-4024-97C0-451B8F35B978}" srcId="{411E4C73-58EC-4FD5-A155-EA813A5A477F}" destId="{B1C9DAA2-655F-4C38-B357-B9E4488D6E8A}" srcOrd="4" destOrd="0" parTransId="{039F5B55-24D5-4FAC-9416-249A2734054E}" sibTransId="{B0AE09B5-EA2D-49C0-9F10-460BBDE222F7}"/>
    <dgm:cxn modelId="{D6D63DB4-A189-439B-9AF2-42631056D6CD}" srcId="{AC3F7ABF-44F7-47D9-9052-B67035B8AA5B}" destId="{77F4303A-CE83-43F9-B1F8-7C4554C6E665}" srcOrd="0" destOrd="0" parTransId="{F031D09C-5D3D-4457-A355-F0A07773DDF2}" sibTransId="{11617D76-B7CE-4575-9B60-03C38BA4ABAA}"/>
    <dgm:cxn modelId="{B06EEBBB-6071-43EA-81BD-58EFCD4F63E1}" type="presOf" srcId="{77F4303A-CE83-43F9-B1F8-7C4554C6E665}" destId="{7832393D-E0A1-4D62-87EE-7A93E4F14CED}" srcOrd="0" destOrd="0" presId="urn:microsoft.com/office/officeart/2016/7/layout/VerticalDownArrowProcess"/>
    <dgm:cxn modelId="{D03503C9-9632-46EB-91DB-9E32FCF829CA}" type="presOf" srcId="{B4F33487-A948-481D-8A52-409D17F9F527}" destId="{B2D41156-EB2A-465E-8407-0F8F7F137AB9}" srcOrd="1" destOrd="0" presId="urn:microsoft.com/office/officeart/2016/7/layout/VerticalDownArrowProcess"/>
    <dgm:cxn modelId="{5D4799D4-C6DF-4A22-B439-71E389F4F049}" type="presOf" srcId="{38671EC3-3BFC-4121-9FB9-19DB9B4624F8}" destId="{71533290-1FC2-4178-87E1-DC9F773D828A}" srcOrd="0" destOrd="0" presId="urn:microsoft.com/office/officeart/2016/7/layout/VerticalDownArrowProcess"/>
    <dgm:cxn modelId="{BA4398E2-A655-4DE1-BCE1-89C84038101F}" srcId="{B4F33487-A948-481D-8A52-409D17F9F527}" destId="{F5D601D2-EE9A-44A4-A312-915635772054}" srcOrd="0" destOrd="0" parTransId="{86E329F6-3CEA-43FF-9E12-99E27CF717BF}" sibTransId="{FA23D7C1-4905-48CC-84FD-ADEF0434C972}"/>
    <dgm:cxn modelId="{DF80EBE4-ECC7-4D40-8506-B7CF798C219F}" type="presOf" srcId="{AC3F7ABF-44F7-47D9-9052-B67035B8AA5B}" destId="{C4965705-6C26-4B7E-B372-26C797B6CC51}" srcOrd="1" destOrd="0" presId="urn:microsoft.com/office/officeart/2016/7/layout/VerticalDownArrowProcess"/>
    <dgm:cxn modelId="{19FCAEE5-FD68-43A4-947E-F202869C517C}" srcId="{411E4C73-58EC-4FD5-A155-EA813A5A477F}" destId="{6FD96761-EF52-4FBC-A8EB-63A3DA787021}" srcOrd="0" destOrd="0" parTransId="{B52F2B65-BC4A-4B36-83B6-A6057FEBC928}" sibTransId="{41D5887D-1804-4D69-9991-01B547FBC4D6}"/>
    <dgm:cxn modelId="{9F0BB6E6-EF56-4CF6-922A-7F1147E32286}" type="presOf" srcId="{05701582-6138-4A6B-886A-3FADAB5834E8}" destId="{5F2D1260-0846-432E-909A-E1D2A662A077}" srcOrd="0" destOrd="0" presId="urn:microsoft.com/office/officeart/2016/7/layout/VerticalDownArrowProcess"/>
    <dgm:cxn modelId="{759769EE-B7E2-4241-9C21-C89FC4FA669B}" type="presOf" srcId="{A931E044-F625-4C59-A616-2313FF17F105}" destId="{C3AD1D0B-BC6F-4FDE-9748-A4B854AD2DEA}" srcOrd="0" destOrd="0" presId="urn:microsoft.com/office/officeart/2016/7/layout/VerticalDownArrowProcess"/>
    <dgm:cxn modelId="{9498F3F6-835A-4249-9049-3251531E0E56}" srcId="{411E4C73-58EC-4FD5-A155-EA813A5A477F}" destId="{B4F33487-A948-481D-8A52-409D17F9F527}" srcOrd="1" destOrd="0" parTransId="{8EC491D7-86E9-4E40-BEB8-BED59D25A9B8}" sibTransId="{F235D69D-ADC3-4A96-B343-8078C8166FC7}"/>
    <dgm:cxn modelId="{B19596C6-9ABF-4E6D-A87B-3290E29E1BEF}" type="presParOf" srcId="{35954A42-F514-48E1-A051-BBB4340D6C9B}" destId="{0BDB1AED-DFC8-438E-B6B4-6A856426A9DF}" srcOrd="0" destOrd="0" presId="urn:microsoft.com/office/officeart/2016/7/layout/VerticalDownArrowProcess"/>
    <dgm:cxn modelId="{DFC38847-A14B-43B4-86B0-B1C2D9EC5600}" type="presParOf" srcId="{0BDB1AED-DFC8-438E-B6B4-6A856426A9DF}" destId="{5F2D1260-0846-432E-909A-E1D2A662A077}" srcOrd="0" destOrd="0" presId="urn:microsoft.com/office/officeart/2016/7/layout/VerticalDownArrowProcess"/>
    <dgm:cxn modelId="{D8FBFC43-5E6B-4E47-A4F1-DE90F8C255BE}" type="presParOf" srcId="{0BDB1AED-DFC8-438E-B6B4-6A856426A9DF}" destId="{C3AD1D0B-BC6F-4FDE-9748-A4B854AD2DEA}" srcOrd="1" destOrd="0" presId="urn:microsoft.com/office/officeart/2016/7/layout/VerticalDownArrowProcess"/>
    <dgm:cxn modelId="{DD1D3E2C-F81D-46AF-9D1F-D4406E015527}" type="presParOf" srcId="{35954A42-F514-48E1-A051-BBB4340D6C9B}" destId="{8CB1AB40-6EBD-41DB-9A94-D1ACDEC6A163}" srcOrd="1" destOrd="0" presId="urn:microsoft.com/office/officeart/2016/7/layout/VerticalDownArrowProcess"/>
    <dgm:cxn modelId="{8DD6272A-7F77-46DF-9005-106A3D5CFCCF}" type="presParOf" srcId="{35954A42-F514-48E1-A051-BBB4340D6C9B}" destId="{B05162BA-0945-45A6-9BCC-89E60775A94D}" srcOrd="2" destOrd="0" presId="urn:microsoft.com/office/officeart/2016/7/layout/VerticalDownArrowProcess"/>
    <dgm:cxn modelId="{D0A38BF1-C458-4202-84A7-0BF0E305A5A2}" type="presParOf" srcId="{B05162BA-0945-45A6-9BCC-89E60775A94D}" destId="{BAE2DF44-005F-4F08-B500-F51FDBBB3437}" srcOrd="0" destOrd="0" presId="urn:microsoft.com/office/officeart/2016/7/layout/VerticalDownArrowProcess"/>
    <dgm:cxn modelId="{4F8601C9-6245-476B-90EE-E67AD81AFDD3}" type="presParOf" srcId="{B05162BA-0945-45A6-9BCC-89E60775A94D}" destId="{0624A698-5B49-4983-939C-73E02458F845}" srcOrd="1" destOrd="0" presId="urn:microsoft.com/office/officeart/2016/7/layout/VerticalDownArrowProcess"/>
    <dgm:cxn modelId="{36A9CF03-7D50-4247-B2F8-6C5E0C9EF1F5}" type="presParOf" srcId="{B05162BA-0945-45A6-9BCC-89E60775A94D}" destId="{0B10F062-5C0B-4C2E-860D-15CD4DF5FD5E}" srcOrd="2" destOrd="0" presId="urn:microsoft.com/office/officeart/2016/7/layout/VerticalDownArrowProcess"/>
    <dgm:cxn modelId="{3E883418-CBD4-4A3E-BBCC-E806B44AEA7D}" type="presParOf" srcId="{35954A42-F514-48E1-A051-BBB4340D6C9B}" destId="{7C608C39-BC22-4A72-B98D-193C71E1301F}" srcOrd="3" destOrd="0" presId="urn:microsoft.com/office/officeart/2016/7/layout/VerticalDownArrowProcess"/>
    <dgm:cxn modelId="{11D95227-14AA-4A30-AAF4-8CCA7CA1D6CA}" type="presParOf" srcId="{35954A42-F514-48E1-A051-BBB4340D6C9B}" destId="{143633BC-F634-46C4-923B-5133AED1A7DA}" srcOrd="4" destOrd="0" presId="urn:microsoft.com/office/officeart/2016/7/layout/VerticalDownArrowProcess"/>
    <dgm:cxn modelId="{910C0861-562A-46AD-B747-0DF8F68359B7}" type="presParOf" srcId="{143633BC-F634-46C4-923B-5133AED1A7DA}" destId="{71533290-1FC2-4178-87E1-DC9F773D828A}" srcOrd="0" destOrd="0" presId="urn:microsoft.com/office/officeart/2016/7/layout/VerticalDownArrowProcess"/>
    <dgm:cxn modelId="{90BC3041-381F-4B94-9B2B-573BB0B5E81A}" type="presParOf" srcId="{143633BC-F634-46C4-923B-5133AED1A7DA}" destId="{206429B4-B5AC-41DD-AD7E-1EDF5427E32C}" srcOrd="1" destOrd="0" presId="urn:microsoft.com/office/officeart/2016/7/layout/VerticalDownArrowProcess"/>
    <dgm:cxn modelId="{ACD970C8-9FF2-4B0B-9C5B-FF1DE8470948}" type="presParOf" srcId="{143633BC-F634-46C4-923B-5133AED1A7DA}" destId="{0556982E-4BB4-4D15-A9AC-7E7F49BD110B}" srcOrd="2" destOrd="0" presId="urn:microsoft.com/office/officeart/2016/7/layout/VerticalDownArrowProcess"/>
    <dgm:cxn modelId="{4CD0FB85-8717-4AD0-8D8D-E968862C5398}" type="presParOf" srcId="{35954A42-F514-48E1-A051-BBB4340D6C9B}" destId="{85B24CAE-90FD-4C7D-BA65-F875E183FF21}" srcOrd="5" destOrd="0" presId="urn:microsoft.com/office/officeart/2016/7/layout/VerticalDownArrowProcess"/>
    <dgm:cxn modelId="{19FE3FBA-49B2-4FB8-939B-F490BDBF414D}" type="presParOf" srcId="{35954A42-F514-48E1-A051-BBB4340D6C9B}" destId="{B635CEF0-D626-4E29-8F39-CD7B8D936B98}" srcOrd="6" destOrd="0" presId="urn:microsoft.com/office/officeart/2016/7/layout/VerticalDownArrowProcess"/>
    <dgm:cxn modelId="{0BF43517-5C79-4201-9388-C67CA52FEC09}" type="presParOf" srcId="{B635CEF0-D626-4E29-8F39-CD7B8D936B98}" destId="{CA634424-E3B5-44B4-A74E-ED0E72D3A132}" srcOrd="0" destOrd="0" presId="urn:microsoft.com/office/officeart/2016/7/layout/VerticalDownArrowProcess"/>
    <dgm:cxn modelId="{ED623F74-C7A3-4D6B-BFE2-6EDAE71F5D21}" type="presParOf" srcId="{B635CEF0-D626-4E29-8F39-CD7B8D936B98}" destId="{C4965705-6C26-4B7E-B372-26C797B6CC51}" srcOrd="1" destOrd="0" presId="urn:microsoft.com/office/officeart/2016/7/layout/VerticalDownArrowProcess"/>
    <dgm:cxn modelId="{1DE7905A-A822-4677-80C4-55FE8EA4B355}" type="presParOf" srcId="{B635CEF0-D626-4E29-8F39-CD7B8D936B98}" destId="{7832393D-E0A1-4D62-87EE-7A93E4F14CED}" srcOrd="2" destOrd="0" presId="urn:microsoft.com/office/officeart/2016/7/layout/VerticalDownArrowProcess"/>
    <dgm:cxn modelId="{D6E9DC16-A1CC-4D26-8A0C-FC167F526443}" type="presParOf" srcId="{35954A42-F514-48E1-A051-BBB4340D6C9B}" destId="{89F2C0E1-ACC2-49CA-AC51-FB4F642E2A8E}" srcOrd="7" destOrd="0" presId="urn:microsoft.com/office/officeart/2016/7/layout/VerticalDownArrowProcess"/>
    <dgm:cxn modelId="{686F1B60-E401-4E08-99EB-911EE7CCEA54}" type="presParOf" srcId="{35954A42-F514-48E1-A051-BBB4340D6C9B}" destId="{D4DF5A21-0C51-4688-BB4E-EBF5B3BF3A95}" srcOrd="8" destOrd="0" presId="urn:microsoft.com/office/officeart/2016/7/layout/VerticalDownArrowProcess"/>
    <dgm:cxn modelId="{46769EDE-9527-4576-852B-619D5365C3F9}" type="presParOf" srcId="{D4DF5A21-0C51-4688-BB4E-EBF5B3BF3A95}" destId="{F496F802-CCFA-4CB5-BE34-953BFB151BA9}" srcOrd="0" destOrd="0" presId="urn:microsoft.com/office/officeart/2016/7/layout/VerticalDownArrowProcess"/>
    <dgm:cxn modelId="{FFD8C790-F1D8-4145-AAB5-2B7C2B135A6F}" type="presParOf" srcId="{D4DF5A21-0C51-4688-BB4E-EBF5B3BF3A95}" destId="{B2D41156-EB2A-465E-8407-0F8F7F137AB9}" srcOrd="1" destOrd="0" presId="urn:microsoft.com/office/officeart/2016/7/layout/VerticalDownArrowProcess"/>
    <dgm:cxn modelId="{8C6444CE-5F11-4C4C-9DEC-C6A660B6B099}" type="presParOf" srcId="{D4DF5A21-0C51-4688-BB4E-EBF5B3BF3A95}" destId="{FC8A19E0-57F7-466B-8824-01A0853F058D}" srcOrd="2" destOrd="0" presId="urn:microsoft.com/office/officeart/2016/7/layout/VerticalDownArrowProcess"/>
    <dgm:cxn modelId="{6C913AE5-B06E-461B-8BA4-975B84BA484C}" type="presParOf" srcId="{35954A42-F514-48E1-A051-BBB4340D6C9B}" destId="{A93F4D74-2EB5-4836-9089-AE54A79758E3}" srcOrd="9" destOrd="0" presId="urn:microsoft.com/office/officeart/2016/7/layout/VerticalDownArrowProcess"/>
    <dgm:cxn modelId="{968BEF60-1D28-4EF3-A1DF-A4EBCA78BC13}" type="presParOf" srcId="{35954A42-F514-48E1-A051-BBB4340D6C9B}" destId="{D6F65D4A-5716-4308-8C90-3B5F346EF78D}" srcOrd="10" destOrd="0" presId="urn:microsoft.com/office/officeart/2016/7/layout/VerticalDownArrowProcess"/>
    <dgm:cxn modelId="{7356A70E-6092-4E4C-B7B6-08A098F52723}" type="presParOf" srcId="{D6F65D4A-5716-4308-8C90-3B5F346EF78D}" destId="{D5FF65C9-2BF1-49D3-A046-A936B0A34E00}" srcOrd="0" destOrd="0" presId="urn:microsoft.com/office/officeart/2016/7/layout/VerticalDownArrowProcess"/>
    <dgm:cxn modelId="{6258069E-F1E7-4ECD-BAC4-463343467E49}" type="presParOf" srcId="{D6F65D4A-5716-4308-8C90-3B5F346EF78D}" destId="{79D9D8CB-20ED-4F58-A319-57740800BFE5}" srcOrd="1" destOrd="0" presId="urn:microsoft.com/office/officeart/2016/7/layout/VerticalDownArrowProcess"/>
    <dgm:cxn modelId="{7FE417CD-2FE7-43FD-823C-B71BD7D6C4D6}" type="presParOf" srcId="{D6F65D4A-5716-4308-8C90-3B5F346EF78D}" destId="{F61C2CD3-4555-47EC-ADF7-254D91F4660E}"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DE386-A0DF-4531-9E0A-341EDE77F301}">
      <dsp:nvSpPr>
        <dsp:cNvPr id="0" name=""/>
        <dsp:cNvSpPr/>
      </dsp:nvSpPr>
      <dsp:spPr>
        <a:xfrm>
          <a:off x="7036" y="409766"/>
          <a:ext cx="684117" cy="684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36DB4D-4BAE-41CF-B9A8-9F671C05E48E}">
      <dsp:nvSpPr>
        <dsp:cNvPr id="0" name=""/>
        <dsp:cNvSpPr/>
      </dsp:nvSpPr>
      <dsp:spPr>
        <a:xfrm>
          <a:off x="150701" y="553430"/>
          <a:ext cx="396787" cy="3967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212CA9-8EB6-42A7-B3D7-8D935C33A179}">
      <dsp:nvSpPr>
        <dsp:cNvPr id="0" name=""/>
        <dsp:cNvSpPr/>
      </dsp:nvSpPr>
      <dsp:spPr>
        <a:xfrm>
          <a:off x="837750" y="409766"/>
          <a:ext cx="1612561" cy="68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a:t>Python - For ETL</a:t>
          </a:r>
          <a:endParaRPr lang="en-US" sz="1200" kern="1200"/>
        </a:p>
      </dsp:txBody>
      <dsp:txXfrm>
        <a:off x="837750" y="409766"/>
        <a:ext cx="1612561" cy="684117"/>
      </dsp:txXfrm>
    </dsp:sp>
    <dsp:sp modelId="{3457D68B-4CD8-4A72-BAFC-9ADC3D420CDD}">
      <dsp:nvSpPr>
        <dsp:cNvPr id="0" name=""/>
        <dsp:cNvSpPr/>
      </dsp:nvSpPr>
      <dsp:spPr>
        <a:xfrm>
          <a:off x="2731288" y="409766"/>
          <a:ext cx="684117" cy="684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AE8CF-70B8-41B7-94D3-3E7C55CA8273}">
      <dsp:nvSpPr>
        <dsp:cNvPr id="0" name=""/>
        <dsp:cNvSpPr/>
      </dsp:nvSpPr>
      <dsp:spPr>
        <a:xfrm>
          <a:off x="2874952" y="553430"/>
          <a:ext cx="396787" cy="3967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43D6ED-6BC7-4480-A1E9-583231E32153}">
      <dsp:nvSpPr>
        <dsp:cNvPr id="0" name=""/>
        <dsp:cNvSpPr/>
      </dsp:nvSpPr>
      <dsp:spPr>
        <a:xfrm>
          <a:off x="3562001" y="409766"/>
          <a:ext cx="1612561" cy="68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a:t>Juptier Notebook - IDE</a:t>
          </a:r>
          <a:endParaRPr lang="en-US" sz="1200" kern="1200"/>
        </a:p>
      </dsp:txBody>
      <dsp:txXfrm>
        <a:off x="3562001" y="409766"/>
        <a:ext cx="1612561" cy="684117"/>
      </dsp:txXfrm>
    </dsp:sp>
    <dsp:sp modelId="{8BFB9926-3809-470D-BB49-B5976A802664}">
      <dsp:nvSpPr>
        <dsp:cNvPr id="0" name=""/>
        <dsp:cNvSpPr/>
      </dsp:nvSpPr>
      <dsp:spPr>
        <a:xfrm>
          <a:off x="7036" y="1833610"/>
          <a:ext cx="684117" cy="684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0BDF7-82EE-405C-B9E9-4EBB2AE63313}">
      <dsp:nvSpPr>
        <dsp:cNvPr id="0" name=""/>
        <dsp:cNvSpPr/>
      </dsp:nvSpPr>
      <dsp:spPr>
        <a:xfrm>
          <a:off x="150701" y="1977275"/>
          <a:ext cx="396787" cy="3967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559165-13B9-4697-A087-3E3A088BE0BF}">
      <dsp:nvSpPr>
        <dsp:cNvPr id="0" name=""/>
        <dsp:cNvSpPr/>
      </dsp:nvSpPr>
      <dsp:spPr>
        <a:xfrm>
          <a:off x="837750" y="1833610"/>
          <a:ext cx="1612561" cy="68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a:t>PostgreSQL - Database to store data</a:t>
          </a:r>
          <a:endParaRPr lang="en-US" sz="1200" kern="1200"/>
        </a:p>
      </dsp:txBody>
      <dsp:txXfrm>
        <a:off x="837750" y="1833610"/>
        <a:ext cx="1612561" cy="684117"/>
      </dsp:txXfrm>
    </dsp:sp>
    <dsp:sp modelId="{A790190D-4BA2-4BA1-8877-F375DF49080A}">
      <dsp:nvSpPr>
        <dsp:cNvPr id="0" name=""/>
        <dsp:cNvSpPr/>
      </dsp:nvSpPr>
      <dsp:spPr>
        <a:xfrm>
          <a:off x="2731288" y="1833610"/>
          <a:ext cx="684117" cy="684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BB41B8-D344-4E6F-A6DB-577F33B417CE}">
      <dsp:nvSpPr>
        <dsp:cNvPr id="0" name=""/>
        <dsp:cNvSpPr/>
      </dsp:nvSpPr>
      <dsp:spPr>
        <a:xfrm>
          <a:off x="2874952" y="1977275"/>
          <a:ext cx="396787" cy="3967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DFEA1F-2730-436A-A3B5-0F52ADB84708}">
      <dsp:nvSpPr>
        <dsp:cNvPr id="0" name=""/>
        <dsp:cNvSpPr/>
      </dsp:nvSpPr>
      <dsp:spPr>
        <a:xfrm>
          <a:off x="3562001" y="1833610"/>
          <a:ext cx="1612561" cy="68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a:t>Dashboard - Tableau/HTML Page</a:t>
          </a:r>
          <a:endParaRPr lang="en-US" sz="1200" kern="1200"/>
        </a:p>
      </dsp:txBody>
      <dsp:txXfrm>
        <a:off x="3562001" y="1833610"/>
        <a:ext cx="1612561" cy="684117"/>
      </dsp:txXfrm>
    </dsp:sp>
    <dsp:sp modelId="{71BCFFD9-77B4-4E79-9B22-EF5B43AE8718}">
      <dsp:nvSpPr>
        <dsp:cNvPr id="0" name=""/>
        <dsp:cNvSpPr/>
      </dsp:nvSpPr>
      <dsp:spPr>
        <a:xfrm>
          <a:off x="7036" y="3257454"/>
          <a:ext cx="684117" cy="684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EA841-DC46-445E-B03C-EB9F720E994F}">
      <dsp:nvSpPr>
        <dsp:cNvPr id="0" name=""/>
        <dsp:cNvSpPr/>
      </dsp:nvSpPr>
      <dsp:spPr>
        <a:xfrm>
          <a:off x="150701" y="3401119"/>
          <a:ext cx="396787" cy="3967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F44450-5694-4034-ADAB-35866EA9C7AB}">
      <dsp:nvSpPr>
        <dsp:cNvPr id="0" name=""/>
        <dsp:cNvSpPr/>
      </dsp:nvSpPr>
      <dsp:spPr>
        <a:xfrm>
          <a:off x="837750" y="3257454"/>
          <a:ext cx="1612561" cy="68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a:t>GitHUB - Source code storage and common portal to merge group work</a:t>
          </a:r>
          <a:endParaRPr lang="en-US" sz="1200" kern="1200"/>
        </a:p>
      </dsp:txBody>
      <dsp:txXfrm>
        <a:off x="837750" y="3257454"/>
        <a:ext cx="1612561" cy="6841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D1260-0846-432E-909A-E1D2A662A077}">
      <dsp:nvSpPr>
        <dsp:cNvPr id="0" name=""/>
        <dsp:cNvSpPr/>
      </dsp:nvSpPr>
      <dsp:spPr>
        <a:xfrm>
          <a:off x="0" y="4070495"/>
          <a:ext cx="1670843" cy="534250"/>
        </a:xfrm>
        <a:prstGeom prst="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w="9525" cap="flat" cmpd="sng" algn="ctr">
          <a:solidFill>
            <a:schemeClr val="accent5">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8830" tIns="142240" rIns="118830" bIns="142240" numCol="1" spcCol="1270" anchor="ctr" anchorCtr="0">
          <a:noAutofit/>
        </a:bodyPr>
        <a:lstStyle/>
        <a:p>
          <a:pPr marL="0" lvl="0" indent="0" algn="ctr" defTabSz="889000">
            <a:lnSpc>
              <a:spcPct val="90000"/>
            </a:lnSpc>
            <a:spcBef>
              <a:spcPct val="0"/>
            </a:spcBef>
            <a:spcAft>
              <a:spcPct val="35000"/>
            </a:spcAft>
            <a:buNone/>
          </a:pPr>
          <a:r>
            <a:rPr lang="en-US" sz="2000" kern="1200"/>
            <a:t>Work</a:t>
          </a:r>
        </a:p>
      </dsp:txBody>
      <dsp:txXfrm>
        <a:off x="0" y="4070495"/>
        <a:ext cx="1670843" cy="534250"/>
      </dsp:txXfrm>
    </dsp:sp>
    <dsp:sp modelId="{C3AD1D0B-BC6F-4FDE-9748-A4B854AD2DEA}">
      <dsp:nvSpPr>
        <dsp:cNvPr id="0" name=""/>
        <dsp:cNvSpPr/>
      </dsp:nvSpPr>
      <dsp:spPr>
        <a:xfrm>
          <a:off x="1670843" y="4070495"/>
          <a:ext cx="5012531" cy="534250"/>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78" tIns="177800" rIns="101678" bIns="177800" numCol="1" spcCol="1270" anchor="ctr" anchorCtr="0">
          <a:noAutofit/>
        </a:bodyPr>
        <a:lstStyle/>
        <a:p>
          <a:pPr marL="0" lvl="0" indent="0" algn="l" defTabSz="622300">
            <a:lnSpc>
              <a:spcPct val="90000"/>
            </a:lnSpc>
            <a:spcBef>
              <a:spcPct val="0"/>
            </a:spcBef>
            <a:spcAft>
              <a:spcPct val="35000"/>
            </a:spcAft>
            <a:buNone/>
          </a:pPr>
          <a:r>
            <a:rPr lang="en-US" sz="1400" kern="1200"/>
            <a:t>Work to as team </a:t>
          </a:r>
        </a:p>
      </dsp:txBody>
      <dsp:txXfrm>
        <a:off x="1670843" y="4070495"/>
        <a:ext cx="5012531" cy="534250"/>
      </dsp:txXfrm>
    </dsp:sp>
    <dsp:sp modelId="{0624A698-5B49-4983-939C-73E02458F845}">
      <dsp:nvSpPr>
        <dsp:cNvPr id="0" name=""/>
        <dsp:cNvSpPr/>
      </dsp:nvSpPr>
      <dsp:spPr>
        <a:xfrm rot="10800000">
          <a:off x="0" y="3256832"/>
          <a:ext cx="1670843" cy="821677"/>
        </a:xfrm>
        <a:prstGeom prst="upArrowCallout">
          <a:avLst>
            <a:gd name="adj1" fmla="val 5000"/>
            <a:gd name="adj2" fmla="val 10000"/>
            <a:gd name="adj3" fmla="val 15000"/>
            <a:gd name="adj4" fmla="val 64977"/>
          </a:avLst>
        </a:prstGeom>
        <a:gradFill rotWithShape="0">
          <a:gsLst>
            <a:gs pos="0">
              <a:schemeClr val="accent5">
                <a:hueOff val="3077562"/>
                <a:satOff val="-1099"/>
                <a:lumOff val="1765"/>
                <a:alphaOff val="0"/>
                <a:tint val="94000"/>
                <a:satMod val="100000"/>
                <a:lumMod val="108000"/>
              </a:schemeClr>
            </a:gs>
            <a:gs pos="50000">
              <a:schemeClr val="accent5">
                <a:hueOff val="3077562"/>
                <a:satOff val="-1099"/>
                <a:lumOff val="1765"/>
                <a:alphaOff val="0"/>
                <a:tint val="98000"/>
                <a:shade val="100000"/>
                <a:satMod val="100000"/>
                <a:lumMod val="100000"/>
              </a:schemeClr>
            </a:gs>
            <a:gs pos="100000">
              <a:schemeClr val="accent5">
                <a:hueOff val="3077562"/>
                <a:satOff val="-1099"/>
                <a:lumOff val="1765"/>
                <a:alphaOff val="0"/>
                <a:shade val="72000"/>
                <a:satMod val="120000"/>
                <a:lumMod val="100000"/>
              </a:schemeClr>
            </a:gs>
          </a:gsLst>
          <a:lin ang="5400000" scaled="0"/>
        </a:gradFill>
        <a:ln w="9525" cap="flat" cmpd="sng" algn="ctr">
          <a:solidFill>
            <a:schemeClr val="accent5">
              <a:hueOff val="3077562"/>
              <a:satOff val="-1099"/>
              <a:lumOff val="1765"/>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8830" tIns="142240" rIns="118830" bIns="142240" numCol="1" spcCol="1270" anchor="ctr" anchorCtr="0">
          <a:noAutofit/>
        </a:bodyPr>
        <a:lstStyle/>
        <a:p>
          <a:pPr marL="0" lvl="0" indent="0" algn="ctr" defTabSz="889000">
            <a:lnSpc>
              <a:spcPct val="90000"/>
            </a:lnSpc>
            <a:spcBef>
              <a:spcPct val="0"/>
            </a:spcBef>
            <a:spcAft>
              <a:spcPct val="35000"/>
            </a:spcAft>
            <a:buNone/>
          </a:pPr>
          <a:r>
            <a:rPr lang="en-US" sz="2000" kern="1200"/>
            <a:t>Take</a:t>
          </a:r>
        </a:p>
      </dsp:txBody>
      <dsp:txXfrm rot="-10800000">
        <a:off x="0" y="3256832"/>
        <a:ext cx="1670843" cy="534090"/>
      </dsp:txXfrm>
    </dsp:sp>
    <dsp:sp modelId="{0B10F062-5C0B-4C2E-860D-15CD4DF5FD5E}">
      <dsp:nvSpPr>
        <dsp:cNvPr id="0" name=""/>
        <dsp:cNvSpPr/>
      </dsp:nvSpPr>
      <dsp:spPr>
        <a:xfrm>
          <a:off x="1670843" y="3256832"/>
          <a:ext cx="5012531" cy="534090"/>
        </a:xfrm>
        <a:prstGeom prst="rect">
          <a:avLst/>
        </a:prstGeom>
        <a:solidFill>
          <a:schemeClr val="accent5">
            <a:tint val="40000"/>
            <a:alpha val="90000"/>
            <a:hueOff val="3111830"/>
            <a:satOff val="-295"/>
            <a:lumOff val="215"/>
            <a:alphaOff val="0"/>
          </a:schemeClr>
        </a:solidFill>
        <a:ln w="9525" cap="flat" cmpd="sng" algn="ctr">
          <a:solidFill>
            <a:schemeClr val="accent5">
              <a:tint val="40000"/>
              <a:alpha val="90000"/>
              <a:hueOff val="3111830"/>
              <a:satOff val="-295"/>
              <a:lumOff val="2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78" tIns="177800" rIns="101678" bIns="177800" numCol="1" spcCol="1270" anchor="ctr" anchorCtr="0">
          <a:noAutofit/>
        </a:bodyPr>
        <a:lstStyle/>
        <a:p>
          <a:pPr marL="0" lvl="0" indent="0" algn="l" defTabSz="622300">
            <a:lnSpc>
              <a:spcPct val="90000"/>
            </a:lnSpc>
            <a:spcBef>
              <a:spcPct val="0"/>
            </a:spcBef>
            <a:spcAft>
              <a:spcPct val="35000"/>
            </a:spcAft>
            <a:buNone/>
          </a:pPr>
          <a:r>
            <a:rPr lang="en-US" sz="1400" kern="1200"/>
            <a:t>Take Ownership</a:t>
          </a:r>
        </a:p>
      </dsp:txBody>
      <dsp:txXfrm>
        <a:off x="1670843" y="3256832"/>
        <a:ext cx="5012531" cy="534090"/>
      </dsp:txXfrm>
    </dsp:sp>
    <dsp:sp modelId="{206429B4-B5AC-41DD-AD7E-1EDF5427E32C}">
      <dsp:nvSpPr>
        <dsp:cNvPr id="0" name=""/>
        <dsp:cNvSpPr/>
      </dsp:nvSpPr>
      <dsp:spPr>
        <a:xfrm rot="10800000">
          <a:off x="0" y="2443168"/>
          <a:ext cx="1670843" cy="821677"/>
        </a:xfrm>
        <a:prstGeom prst="upArrowCallout">
          <a:avLst>
            <a:gd name="adj1" fmla="val 5000"/>
            <a:gd name="adj2" fmla="val 10000"/>
            <a:gd name="adj3" fmla="val 15000"/>
            <a:gd name="adj4" fmla="val 64977"/>
          </a:avLst>
        </a:prstGeom>
        <a:gradFill rotWithShape="0">
          <a:gsLst>
            <a:gs pos="0">
              <a:schemeClr val="accent5">
                <a:hueOff val="6155125"/>
                <a:satOff val="-2198"/>
                <a:lumOff val="3530"/>
                <a:alphaOff val="0"/>
                <a:tint val="94000"/>
                <a:satMod val="100000"/>
                <a:lumMod val="108000"/>
              </a:schemeClr>
            </a:gs>
            <a:gs pos="50000">
              <a:schemeClr val="accent5">
                <a:hueOff val="6155125"/>
                <a:satOff val="-2198"/>
                <a:lumOff val="3530"/>
                <a:alphaOff val="0"/>
                <a:tint val="98000"/>
                <a:shade val="100000"/>
                <a:satMod val="100000"/>
                <a:lumMod val="100000"/>
              </a:schemeClr>
            </a:gs>
            <a:gs pos="100000">
              <a:schemeClr val="accent5">
                <a:hueOff val="6155125"/>
                <a:satOff val="-2198"/>
                <a:lumOff val="3530"/>
                <a:alphaOff val="0"/>
                <a:shade val="72000"/>
                <a:satMod val="120000"/>
                <a:lumMod val="100000"/>
              </a:schemeClr>
            </a:gs>
          </a:gsLst>
          <a:lin ang="5400000" scaled="0"/>
        </a:gradFill>
        <a:ln w="9525" cap="flat" cmpd="sng" algn="ctr">
          <a:solidFill>
            <a:schemeClr val="accent5">
              <a:hueOff val="6155125"/>
              <a:satOff val="-2198"/>
              <a:lumOff val="353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8830" tIns="142240" rIns="118830" bIns="142240" numCol="1" spcCol="1270" anchor="ctr" anchorCtr="0">
          <a:noAutofit/>
        </a:bodyPr>
        <a:lstStyle/>
        <a:p>
          <a:pPr marL="0" lvl="0" indent="0" algn="ctr" defTabSz="889000">
            <a:lnSpc>
              <a:spcPct val="90000"/>
            </a:lnSpc>
            <a:spcBef>
              <a:spcPct val="0"/>
            </a:spcBef>
            <a:spcAft>
              <a:spcPct val="35000"/>
            </a:spcAft>
            <a:buNone/>
          </a:pPr>
          <a:r>
            <a:rPr lang="en-US" sz="2000" kern="1200"/>
            <a:t>Assign</a:t>
          </a:r>
        </a:p>
      </dsp:txBody>
      <dsp:txXfrm rot="-10800000">
        <a:off x="0" y="2443168"/>
        <a:ext cx="1670843" cy="534090"/>
      </dsp:txXfrm>
    </dsp:sp>
    <dsp:sp modelId="{0556982E-4BB4-4D15-A9AC-7E7F49BD110B}">
      <dsp:nvSpPr>
        <dsp:cNvPr id="0" name=""/>
        <dsp:cNvSpPr/>
      </dsp:nvSpPr>
      <dsp:spPr>
        <a:xfrm>
          <a:off x="1670843" y="2443168"/>
          <a:ext cx="5012531" cy="534090"/>
        </a:xfrm>
        <a:prstGeom prst="rect">
          <a:avLst/>
        </a:prstGeom>
        <a:solidFill>
          <a:schemeClr val="accent5">
            <a:tint val="40000"/>
            <a:alpha val="90000"/>
            <a:hueOff val="6223660"/>
            <a:satOff val="-590"/>
            <a:lumOff val="431"/>
            <a:alphaOff val="0"/>
          </a:schemeClr>
        </a:solidFill>
        <a:ln w="9525" cap="flat" cmpd="sng" algn="ctr">
          <a:solidFill>
            <a:schemeClr val="accent5">
              <a:tint val="40000"/>
              <a:alpha val="90000"/>
              <a:hueOff val="6223660"/>
              <a:satOff val="-590"/>
              <a:lumOff val="4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78" tIns="177800" rIns="101678" bIns="177800" numCol="1" spcCol="1270" anchor="ctr" anchorCtr="0">
          <a:noAutofit/>
        </a:bodyPr>
        <a:lstStyle/>
        <a:p>
          <a:pPr marL="0" lvl="0" indent="0" algn="l" defTabSz="622300">
            <a:lnSpc>
              <a:spcPct val="90000"/>
            </a:lnSpc>
            <a:spcBef>
              <a:spcPct val="0"/>
            </a:spcBef>
            <a:spcAft>
              <a:spcPct val="35000"/>
            </a:spcAft>
            <a:buNone/>
          </a:pPr>
          <a:r>
            <a:rPr lang="en-US" sz="1400" kern="1200"/>
            <a:t>Assign Roles</a:t>
          </a:r>
        </a:p>
      </dsp:txBody>
      <dsp:txXfrm>
        <a:off x="1670843" y="2443168"/>
        <a:ext cx="5012531" cy="534090"/>
      </dsp:txXfrm>
    </dsp:sp>
    <dsp:sp modelId="{C4965705-6C26-4B7E-B372-26C797B6CC51}">
      <dsp:nvSpPr>
        <dsp:cNvPr id="0" name=""/>
        <dsp:cNvSpPr/>
      </dsp:nvSpPr>
      <dsp:spPr>
        <a:xfrm rot="10800000">
          <a:off x="0" y="1629505"/>
          <a:ext cx="1670843" cy="821677"/>
        </a:xfrm>
        <a:prstGeom prst="upArrowCallout">
          <a:avLst>
            <a:gd name="adj1" fmla="val 5000"/>
            <a:gd name="adj2" fmla="val 10000"/>
            <a:gd name="adj3" fmla="val 15000"/>
            <a:gd name="adj4" fmla="val 64977"/>
          </a:avLst>
        </a:prstGeom>
        <a:gradFill rotWithShape="0">
          <a:gsLst>
            <a:gs pos="0">
              <a:schemeClr val="accent5">
                <a:hueOff val="9232688"/>
                <a:satOff val="-3298"/>
                <a:lumOff val="5295"/>
                <a:alphaOff val="0"/>
                <a:tint val="94000"/>
                <a:satMod val="100000"/>
                <a:lumMod val="108000"/>
              </a:schemeClr>
            </a:gs>
            <a:gs pos="50000">
              <a:schemeClr val="accent5">
                <a:hueOff val="9232688"/>
                <a:satOff val="-3298"/>
                <a:lumOff val="5295"/>
                <a:alphaOff val="0"/>
                <a:tint val="98000"/>
                <a:shade val="100000"/>
                <a:satMod val="100000"/>
                <a:lumMod val="100000"/>
              </a:schemeClr>
            </a:gs>
            <a:gs pos="100000">
              <a:schemeClr val="accent5">
                <a:hueOff val="9232688"/>
                <a:satOff val="-3298"/>
                <a:lumOff val="5295"/>
                <a:alphaOff val="0"/>
                <a:shade val="72000"/>
                <a:satMod val="120000"/>
                <a:lumMod val="100000"/>
              </a:schemeClr>
            </a:gs>
          </a:gsLst>
          <a:lin ang="5400000" scaled="0"/>
        </a:gradFill>
        <a:ln w="9525" cap="flat" cmpd="sng" algn="ctr">
          <a:solidFill>
            <a:schemeClr val="accent5">
              <a:hueOff val="9232688"/>
              <a:satOff val="-3298"/>
              <a:lumOff val="5295"/>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8830" tIns="142240" rIns="118830" bIns="142240" numCol="1" spcCol="1270" anchor="ctr" anchorCtr="0">
          <a:noAutofit/>
        </a:bodyPr>
        <a:lstStyle/>
        <a:p>
          <a:pPr marL="0" lvl="0" indent="0" algn="ctr" defTabSz="889000">
            <a:lnSpc>
              <a:spcPct val="90000"/>
            </a:lnSpc>
            <a:spcBef>
              <a:spcPct val="0"/>
            </a:spcBef>
            <a:spcAft>
              <a:spcPct val="35000"/>
            </a:spcAft>
            <a:buNone/>
          </a:pPr>
          <a:r>
            <a:rPr lang="en-US" sz="2000" kern="1200"/>
            <a:t>Understand</a:t>
          </a:r>
        </a:p>
      </dsp:txBody>
      <dsp:txXfrm rot="-10800000">
        <a:off x="0" y="1629505"/>
        <a:ext cx="1670843" cy="534090"/>
      </dsp:txXfrm>
    </dsp:sp>
    <dsp:sp modelId="{7832393D-E0A1-4D62-87EE-7A93E4F14CED}">
      <dsp:nvSpPr>
        <dsp:cNvPr id="0" name=""/>
        <dsp:cNvSpPr/>
      </dsp:nvSpPr>
      <dsp:spPr>
        <a:xfrm>
          <a:off x="1670843" y="1629505"/>
          <a:ext cx="5012531" cy="534090"/>
        </a:xfrm>
        <a:prstGeom prst="rect">
          <a:avLst/>
        </a:prstGeom>
        <a:solidFill>
          <a:schemeClr val="accent5">
            <a:tint val="40000"/>
            <a:alpha val="90000"/>
            <a:hueOff val="9335490"/>
            <a:satOff val="-886"/>
            <a:lumOff val="646"/>
            <a:alphaOff val="0"/>
          </a:schemeClr>
        </a:solidFill>
        <a:ln w="9525" cap="flat" cmpd="sng" algn="ctr">
          <a:solidFill>
            <a:schemeClr val="accent5">
              <a:tint val="40000"/>
              <a:alpha val="90000"/>
              <a:hueOff val="9335490"/>
              <a:satOff val="-886"/>
              <a:lumOff val="64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78" tIns="177800" rIns="101678" bIns="177800" numCol="1" spcCol="1270" anchor="ctr" anchorCtr="0">
          <a:noAutofit/>
        </a:bodyPr>
        <a:lstStyle/>
        <a:p>
          <a:pPr marL="0" lvl="0" indent="0" algn="l" defTabSz="622300">
            <a:lnSpc>
              <a:spcPct val="90000"/>
            </a:lnSpc>
            <a:spcBef>
              <a:spcPct val="0"/>
            </a:spcBef>
            <a:spcAft>
              <a:spcPct val="35000"/>
            </a:spcAft>
            <a:buNone/>
          </a:pPr>
          <a:r>
            <a:rPr lang="en-US" sz="1400" kern="1200"/>
            <a:t>Understand the roles and responsibilities</a:t>
          </a:r>
        </a:p>
      </dsp:txBody>
      <dsp:txXfrm>
        <a:off x="1670843" y="1629505"/>
        <a:ext cx="5012531" cy="534090"/>
      </dsp:txXfrm>
    </dsp:sp>
    <dsp:sp modelId="{B2D41156-EB2A-465E-8407-0F8F7F137AB9}">
      <dsp:nvSpPr>
        <dsp:cNvPr id="0" name=""/>
        <dsp:cNvSpPr/>
      </dsp:nvSpPr>
      <dsp:spPr>
        <a:xfrm rot="10800000">
          <a:off x="0" y="815842"/>
          <a:ext cx="1670843" cy="821677"/>
        </a:xfrm>
        <a:prstGeom prst="upArrowCallout">
          <a:avLst>
            <a:gd name="adj1" fmla="val 5000"/>
            <a:gd name="adj2" fmla="val 10000"/>
            <a:gd name="adj3" fmla="val 15000"/>
            <a:gd name="adj4" fmla="val 64977"/>
          </a:avLst>
        </a:prstGeom>
        <a:gradFill rotWithShape="0">
          <a:gsLst>
            <a:gs pos="0">
              <a:schemeClr val="accent5">
                <a:hueOff val="12310249"/>
                <a:satOff val="-4397"/>
                <a:lumOff val="7060"/>
                <a:alphaOff val="0"/>
                <a:tint val="94000"/>
                <a:satMod val="100000"/>
                <a:lumMod val="108000"/>
              </a:schemeClr>
            </a:gs>
            <a:gs pos="50000">
              <a:schemeClr val="accent5">
                <a:hueOff val="12310249"/>
                <a:satOff val="-4397"/>
                <a:lumOff val="7060"/>
                <a:alphaOff val="0"/>
                <a:tint val="98000"/>
                <a:shade val="100000"/>
                <a:satMod val="100000"/>
                <a:lumMod val="100000"/>
              </a:schemeClr>
            </a:gs>
            <a:gs pos="100000">
              <a:schemeClr val="accent5">
                <a:hueOff val="12310249"/>
                <a:satOff val="-4397"/>
                <a:lumOff val="7060"/>
                <a:alphaOff val="0"/>
                <a:shade val="72000"/>
                <a:satMod val="120000"/>
                <a:lumMod val="100000"/>
              </a:schemeClr>
            </a:gs>
          </a:gsLst>
          <a:lin ang="5400000" scaled="0"/>
        </a:gradFill>
        <a:ln w="9525" cap="flat" cmpd="sng" algn="ctr">
          <a:solidFill>
            <a:schemeClr val="accent5">
              <a:hueOff val="12310249"/>
              <a:satOff val="-4397"/>
              <a:lumOff val="706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8830" tIns="142240" rIns="118830" bIns="142240" numCol="1" spcCol="1270" anchor="ctr" anchorCtr="0">
          <a:noAutofit/>
        </a:bodyPr>
        <a:lstStyle/>
        <a:p>
          <a:pPr marL="0" lvl="0" indent="0" algn="ctr" defTabSz="889000">
            <a:lnSpc>
              <a:spcPct val="90000"/>
            </a:lnSpc>
            <a:spcBef>
              <a:spcPct val="0"/>
            </a:spcBef>
            <a:spcAft>
              <a:spcPct val="35000"/>
            </a:spcAft>
            <a:buNone/>
          </a:pPr>
          <a:r>
            <a:rPr lang="en-US" sz="2000" kern="1200"/>
            <a:t>Decide on</a:t>
          </a:r>
        </a:p>
      </dsp:txBody>
      <dsp:txXfrm rot="-10800000">
        <a:off x="0" y="815842"/>
        <a:ext cx="1670843" cy="534090"/>
      </dsp:txXfrm>
    </dsp:sp>
    <dsp:sp modelId="{FC8A19E0-57F7-466B-8824-01A0853F058D}">
      <dsp:nvSpPr>
        <dsp:cNvPr id="0" name=""/>
        <dsp:cNvSpPr/>
      </dsp:nvSpPr>
      <dsp:spPr>
        <a:xfrm>
          <a:off x="1670843" y="815842"/>
          <a:ext cx="5012531" cy="534090"/>
        </a:xfrm>
        <a:prstGeom prst="rect">
          <a:avLst/>
        </a:prstGeom>
        <a:solidFill>
          <a:schemeClr val="accent5">
            <a:tint val="40000"/>
            <a:alpha val="90000"/>
            <a:hueOff val="12447319"/>
            <a:satOff val="-1181"/>
            <a:lumOff val="862"/>
            <a:alphaOff val="0"/>
          </a:schemeClr>
        </a:solidFill>
        <a:ln w="9525" cap="flat" cmpd="sng" algn="ctr">
          <a:solidFill>
            <a:schemeClr val="accent5">
              <a:tint val="40000"/>
              <a:alpha val="90000"/>
              <a:hueOff val="12447319"/>
              <a:satOff val="-1181"/>
              <a:lumOff val="86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78" tIns="177800" rIns="101678" bIns="177800" numCol="1" spcCol="1270" anchor="ctr" anchorCtr="0">
          <a:noAutofit/>
        </a:bodyPr>
        <a:lstStyle/>
        <a:p>
          <a:pPr marL="0" lvl="0" indent="0" algn="l" defTabSz="622300">
            <a:lnSpc>
              <a:spcPct val="90000"/>
            </a:lnSpc>
            <a:spcBef>
              <a:spcPct val="0"/>
            </a:spcBef>
            <a:spcAft>
              <a:spcPct val="35000"/>
            </a:spcAft>
            <a:buNone/>
          </a:pPr>
          <a:r>
            <a:rPr lang="en-US" sz="1400" kern="1200"/>
            <a:t>Decide on group communication protocol</a:t>
          </a:r>
        </a:p>
      </dsp:txBody>
      <dsp:txXfrm>
        <a:off x="1670843" y="815842"/>
        <a:ext cx="5012531" cy="534090"/>
      </dsp:txXfrm>
    </dsp:sp>
    <dsp:sp modelId="{79D9D8CB-20ED-4F58-A319-57740800BFE5}">
      <dsp:nvSpPr>
        <dsp:cNvPr id="0" name=""/>
        <dsp:cNvSpPr/>
      </dsp:nvSpPr>
      <dsp:spPr>
        <a:xfrm rot="10800000">
          <a:off x="0" y="2179"/>
          <a:ext cx="1670843" cy="821677"/>
        </a:xfrm>
        <a:prstGeom prst="upArrowCallout">
          <a:avLst>
            <a:gd name="adj1" fmla="val 5000"/>
            <a:gd name="adj2" fmla="val 10000"/>
            <a:gd name="adj3" fmla="val 15000"/>
            <a:gd name="adj4" fmla="val 64977"/>
          </a:avLst>
        </a:prstGeom>
        <a:gradFill rotWithShape="0">
          <a:gsLst>
            <a:gs pos="0">
              <a:schemeClr val="accent5">
                <a:hueOff val="15387812"/>
                <a:satOff val="-5496"/>
                <a:lumOff val="8825"/>
                <a:alphaOff val="0"/>
                <a:tint val="94000"/>
                <a:satMod val="100000"/>
                <a:lumMod val="108000"/>
              </a:schemeClr>
            </a:gs>
            <a:gs pos="50000">
              <a:schemeClr val="accent5">
                <a:hueOff val="15387812"/>
                <a:satOff val="-5496"/>
                <a:lumOff val="8825"/>
                <a:alphaOff val="0"/>
                <a:tint val="98000"/>
                <a:shade val="100000"/>
                <a:satMod val="100000"/>
                <a:lumMod val="100000"/>
              </a:schemeClr>
            </a:gs>
            <a:gs pos="100000">
              <a:schemeClr val="accent5">
                <a:hueOff val="15387812"/>
                <a:satOff val="-5496"/>
                <a:lumOff val="8825"/>
                <a:alphaOff val="0"/>
                <a:shade val="72000"/>
                <a:satMod val="120000"/>
                <a:lumMod val="100000"/>
              </a:schemeClr>
            </a:gs>
          </a:gsLst>
          <a:lin ang="5400000" scaled="0"/>
        </a:gradFill>
        <a:ln w="9525" cap="flat" cmpd="sng" algn="ctr">
          <a:solidFill>
            <a:schemeClr val="accent5">
              <a:hueOff val="15387812"/>
              <a:satOff val="-5496"/>
              <a:lumOff val="8825"/>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8830" tIns="142240" rIns="118830" bIns="142240" numCol="1" spcCol="1270" anchor="ctr" anchorCtr="0">
          <a:noAutofit/>
        </a:bodyPr>
        <a:lstStyle/>
        <a:p>
          <a:pPr marL="0" lvl="0" indent="0" algn="ctr" defTabSz="889000">
            <a:lnSpc>
              <a:spcPct val="90000"/>
            </a:lnSpc>
            <a:spcBef>
              <a:spcPct val="0"/>
            </a:spcBef>
            <a:spcAft>
              <a:spcPct val="35000"/>
            </a:spcAft>
            <a:buNone/>
          </a:pPr>
          <a:r>
            <a:rPr lang="en-US" sz="2000" kern="1200"/>
            <a:t>Determine</a:t>
          </a:r>
        </a:p>
      </dsp:txBody>
      <dsp:txXfrm rot="-10800000">
        <a:off x="0" y="2179"/>
        <a:ext cx="1670843" cy="534090"/>
      </dsp:txXfrm>
    </dsp:sp>
    <dsp:sp modelId="{F61C2CD3-4555-47EC-ADF7-254D91F4660E}">
      <dsp:nvSpPr>
        <dsp:cNvPr id="0" name=""/>
        <dsp:cNvSpPr/>
      </dsp:nvSpPr>
      <dsp:spPr>
        <a:xfrm>
          <a:off x="1670843" y="2179"/>
          <a:ext cx="5012531" cy="534090"/>
        </a:xfrm>
        <a:prstGeom prst="rect">
          <a:avLst/>
        </a:prstGeom>
        <a:solidFill>
          <a:schemeClr val="accent5">
            <a:tint val="40000"/>
            <a:alpha val="90000"/>
            <a:hueOff val="15559149"/>
            <a:satOff val="-1476"/>
            <a:lumOff val="1077"/>
            <a:alphaOff val="0"/>
          </a:schemeClr>
        </a:solidFill>
        <a:ln w="9525" cap="flat" cmpd="sng" algn="ctr">
          <a:solidFill>
            <a:schemeClr val="accent5">
              <a:tint val="40000"/>
              <a:alpha val="90000"/>
              <a:hueOff val="15559149"/>
              <a:satOff val="-1476"/>
              <a:lumOff val="10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78" tIns="177800" rIns="101678" bIns="177800" numCol="1" spcCol="1270" anchor="ctr" anchorCtr="0">
          <a:noAutofit/>
        </a:bodyPr>
        <a:lstStyle/>
        <a:p>
          <a:pPr marL="0" lvl="0" indent="0" algn="l" defTabSz="622300">
            <a:lnSpc>
              <a:spcPct val="90000"/>
            </a:lnSpc>
            <a:spcBef>
              <a:spcPct val="0"/>
            </a:spcBef>
            <a:spcAft>
              <a:spcPct val="35000"/>
            </a:spcAft>
            <a:buNone/>
          </a:pPr>
          <a:r>
            <a:rPr lang="en-US" sz="1400" kern="1200"/>
            <a:t>As a team determine a project and dataset</a:t>
          </a:r>
        </a:p>
      </dsp:txBody>
      <dsp:txXfrm>
        <a:off x="1670843" y="2179"/>
        <a:ext cx="5012531" cy="53409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1549EF-3F02-4927-AD7C-210B2033280B}"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24796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1549EF-3F02-4927-AD7C-210B2033280B}"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290875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1549EF-3F02-4927-AD7C-210B2033280B}"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3906275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1549EF-3F02-4927-AD7C-210B2033280B}"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BAF91-1265-4817-9602-18B80F13599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5025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1549EF-3F02-4927-AD7C-210B2033280B}"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3078274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1549EF-3F02-4927-AD7C-210B2033280B}" type="datetimeFigureOut">
              <a:rPr lang="en-US" smtClean="0"/>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2825761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1549EF-3F02-4927-AD7C-210B2033280B}" type="datetimeFigureOut">
              <a:rPr lang="en-US" smtClean="0"/>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3116716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549EF-3F02-4927-AD7C-210B2033280B}"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3070871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549EF-3F02-4927-AD7C-210B2033280B}"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914088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201E-6DA5-4600-A17A-B0048C3D9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E88F70-9C85-45B8-86C4-66C4AA8741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B9661-47A9-4E0D-9170-8095AB6BD350}"/>
              </a:ext>
            </a:extLst>
          </p:cNvPr>
          <p:cNvSpPr>
            <a:spLocks noGrp="1"/>
          </p:cNvSpPr>
          <p:nvPr>
            <p:ph type="dt" sz="half" idx="10"/>
          </p:nvPr>
        </p:nvSpPr>
        <p:spPr/>
        <p:txBody>
          <a:bodyPr/>
          <a:lstStyle/>
          <a:p>
            <a:fld id="{F61549EF-3F02-4927-AD7C-210B2033280B}" type="datetimeFigureOut">
              <a:rPr lang="en-US" smtClean="0"/>
              <a:t>5/22/2021</a:t>
            </a:fld>
            <a:endParaRPr lang="en-US"/>
          </a:p>
        </p:txBody>
      </p:sp>
      <p:sp>
        <p:nvSpPr>
          <p:cNvPr id="5" name="Footer Placeholder 4">
            <a:extLst>
              <a:ext uri="{FF2B5EF4-FFF2-40B4-BE49-F238E27FC236}">
                <a16:creationId xmlns:a16="http://schemas.microsoft.com/office/drawing/2014/main" id="{ED4DF455-6A8C-4BD1-9251-1034D097D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30D2E-1983-47F8-B7F3-E64CB7C3FD8B}"/>
              </a:ext>
            </a:extLst>
          </p:cNvPr>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3669345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7CC3-D981-45B0-A78F-8B9D1CF41B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24E121-E702-497B-8CF1-9556C5DE4E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E800DD-45E5-4A1C-826A-BF239D4B89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728809-65C7-43E7-A7A1-23F7B1A9DE82}"/>
              </a:ext>
            </a:extLst>
          </p:cNvPr>
          <p:cNvSpPr>
            <a:spLocks noGrp="1"/>
          </p:cNvSpPr>
          <p:nvPr>
            <p:ph type="dt" sz="half" idx="10"/>
          </p:nvPr>
        </p:nvSpPr>
        <p:spPr/>
        <p:txBody>
          <a:bodyPr/>
          <a:lstStyle/>
          <a:p>
            <a:fld id="{F61549EF-3F02-4927-AD7C-210B2033280B}" type="datetimeFigureOut">
              <a:rPr lang="en-US" smtClean="0"/>
              <a:t>5/22/2021</a:t>
            </a:fld>
            <a:endParaRPr lang="en-US"/>
          </a:p>
        </p:txBody>
      </p:sp>
      <p:sp>
        <p:nvSpPr>
          <p:cNvPr id="6" name="Footer Placeholder 5">
            <a:extLst>
              <a:ext uri="{FF2B5EF4-FFF2-40B4-BE49-F238E27FC236}">
                <a16:creationId xmlns:a16="http://schemas.microsoft.com/office/drawing/2014/main" id="{89E8C52B-C4EE-40B6-ACF9-BDEF1E89B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E2DACE-1822-489F-A379-4F6967CFE712}"/>
              </a:ext>
            </a:extLst>
          </p:cNvPr>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245724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549EF-3F02-4927-AD7C-210B2033280B}"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417217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549EF-3F02-4927-AD7C-210B2033280B}"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4185364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1549EF-3F02-4927-AD7C-210B2033280B}"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2289735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549EF-3F02-4927-AD7C-210B2033280B}" type="datetimeFigureOut">
              <a:rPr lang="en-US" smtClean="0"/>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649127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1549EF-3F02-4927-AD7C-210B2033280B}" type="datetimeFigureOut">
              <a:rPr lang="en-US" smtClean="0"/>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4263184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61549EF-3F02-4927-AD7C-210B2033280B}" type="datetimeFigureOut">
              <a:rPr lang="en-US" smtClean="0"/>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328659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1549EF-3F02-4927-AD7C-210B2033280B}"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406704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1549EF-3F02-4927-AD7C-210B2033280B}"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BAF91-1265-4817-9602-18B80F135992}" type="slidenum">
              <a:rPr lang="en-US" smtClean="0"/>
              <a:t>‹#›</a:t>
            </a:fld>
            <a:endParaRPr lang="en-US"/>
          </a:p>
        </p:txBody>
      </p:sp>
    </p:spTree>
    <p:extLst>
      <p:ext uri="{BB962C8B-B14F-4D97-AF65-F5344CB8AC3E}">
        <p14:creationId xmlns:p14="http://schemas.microsoft.com/office/powerpoint/2010/main" val="287733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61549EF-3F02-4927-AD7C-210B2033280B}" type="datetimeFigureOut">
              <a:rPr lang="en-US" smtClean="0"/>
              <a:t>5/22/2021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1CBAF91-1265-4817-9602-18B80F135992}" type="slidenum">
              <a:rPr lang="en-US" smtClean="0"/>
              <a:t>‹#›</a:t>
            </a:fld>
            <a:endParaRPr lang="en-US"/>
          </a:p>
        </p:txBody>
      </p:sp>
    </p:spTree>
    <p:extLst>
      <p:ext uri="{BB962C8B-B14F-4D97-AF65-F5344CB8AC3E}">
        <p14:creationId xmlns:p14="http://schemas.microsoft.com/office/powerpoint/2010/main" val="3611133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55E36C40-6B19-445B-995E-2C956C21386B}"/>
              </a:ext>
            </a:extLst>
          </p:cNvPr>
          <p:cNvPicPr>
            <a:picLocks noChangeAspect="1"/>
          </p:cNvPicPr>
          <p:nvPr/>
        </p:nvPicPr>
        <p:blipFill rotWithShape="1">
          <a:blip r:embed="rId2">
            <a:alphaModFix amt="35000"/>
          </a:blip>
          <a:srcRect b="25000"/>
          <a:stretch/>
        </p:blipFill>
        <p:spPr>
          <a:xfrm>
            <a:off x="20" y="10"/>
            <a:ext cx="12191980" cy="6857990"/>
          </a:xfrm>
          <a:prstGeom prst="rect">
            <a:avLst/>
          </a:prstGeom>
        </p:spPr>
      </p:pic>
      <p:pic>
        <p:nvPicPr>
          <p:cNvPr id="25" name="Picture 19">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A297735-46A7-41CA-86CD-18B488FD987F}"/>
              </a:ext>
            </a:extLst>
          </p:cNvPr>
          <p:cNvSpPr>
            <a:spLocks noGrp="1"/>
          </p:cNvSpPr>
          <p:nvPr>
            <p:ph type="ctrTitle"/>
          </p:nvPr>
        </p:nvSpPr>
        <p:spPr>
          <a:xfrm>
            <a:off x="1751012" y="1300785"/>
            <a:ext cx="8689976" cy="2509213"/>
          </a:xfrm>
        </p:spPr>
        <p:txBody>
          <a:bodyPr>
            <a:normAutofit/>
          </a:bodyPr>
          <a:lstStyle/>
          <a:p>
            <a:r>
              <a:rPr lang="en-US"/>
              <a:t>Austin Animal Shelter Analysis</a:t>
            </a:r>
          </a:p>
        </p:txBody>
      </p:sp>
      <p:sp>
        <p:nvSpPr>
          <p:cNvPr id="3" name="Subtitle 2">
            <a:extLst>
              <a:ext uri="{FF2B5EF4-FFF2-40B4-BE49-F238E27FC236}">
                <a16:creationId xmlns:a16="http://schemas.microsoft.com/office/drawing/2014/main" id="{342E9D61-550B-4B4F-801C-3BDFF23775EF}"/>
              </a:ext>
            </a:extLst>
          </p:cNvPr>
          <p:cNvSpPr>
            <a:spLocks noGrp="1"/>
          </p:cNvSpPr>
          <p:nvPr>
            <p:ph type="subTitle" idx="1"/>
          </p:nvPr>
        </p:nvSpPr>
        <p:spPr>
          <a:xfrm>
            <a:off x="1751012" y="3886200"/>
            <a:ext cx="8689976" cy="1371599"/>
          </a:xfrm>
        </p:spPr>
        <p:txBody>
          <a:bodyPr>
            <a:normAutofit/>
          </a:bodyPr>
          <a:lstStyle/>
          <a:p>
            <a:r>
              <a:rPr lang="en-US">
                <a:solidFill>
                  <a:schemeClr val="tx1">
                    <a:lumMod val="65000"/>
                    <a:lumOff val="35000"/>
                  </a:schemeClr>
                </a:solidFill>
              </a:rPr>
              <a:t>Team 05</a:t>
            </a:r>
          </a:p>
        </p:txBody>
      </p:sp>
    </p:spTree>
    <p:extLst>
      <p:ext uri="{BB962C8B-B14F-4D97-AF65-F5344CB8AC3E}">
        <p14:creationId xmlns:p14="http://schemas.microsoft.com/office/powerpoint/2010/main" val="17776535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DD035-0698-41E2-958C-C129AEE86949}"/>
              </a:ext>
            </a:extLst>
          </p:cNvPr>
          <p:cNvSpPr>
            <a:spLocks noGrp="1"/>
          </p:cNvSpPr>
          <p:nvPr>
            <p:ph type="title"/>
          </p:nvPr>
        </p:nvSpPr>
        <p:spPr>
          <a:xfrm>
            <a:off x="641074" y="1314450"/>
            <a:ext cx="2844002" cy="3680244"/>
          </a:xfrm>
        </p:spPr>
        <p:txBody>
          <a:bodyPr>
            <a:normAutofit/>
          </a:bodyPr>
          <a:lstStyle/>
          <a:p>
            <a:pPr algn="l"/>
            <a:r>
              <a:rPr lang="en-US" sz="4400"/>
              <a:t>Project Team</a:t>
            </a:r>
          </a:p>
        </p:txBody>
      </p:sp>
      <p:pic>
        <p:nvPicPr>
          <p:cNvPr id="13" name="Picture 1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4" name="Table 4">
            <a:extLst>
              <a:ext uri="{FF2B5EF4-FFF2-40B4-BE49-F238E27FC236}">
                <a16:creationId xmlns:a16="http://schemas.microsoft.com/office/drawing/2014/main" id="{AB836E4B-E0B0-47C7-8B58-A3E197768D18}"/>
              </a:ext>
            </a:extLst>
          </p:cNvPr>
          <p:cNvGraphicFramePr>
            <a:graphicFrameLocks noGrp="1"/>
          </p:cNvGraphicFramePr>
          <p:nvPr>
            <p:ph idx="1"/>
            <p:extLst>
              <p:ext uri="{D42A27DB-BD31-4B8C-83A1-F6EECF244321}">
                <p14:modId xmlns:p14="http://schemas.microsoft.com/office/powerpoint/2010/main" val="4259812533"/>
              </p:ext>
            </p:extLst>
          </p:nvPr>
        </p:nvGraphicFramePr>
        <p:xfrm>
          <a:off x="4594225" y="1700592"/>
          <a:ext cx="6683375" cy="2983743"/>
        </p:xfrm>
        <a:graphic>
          <a:graphicData uri="http://schemas.openxmlformats.org/drawingml/2006/table">
            <a:tbl>
              <a:tblPr firstRow="1" bandRow="1">
                <a:tableStyleId>{5C22544A-7EE6-4342-B048-85BDC9FD1C3A}</a:tableStyleId>
              </a:tblPr>
              <a:tblGrid>
                <a:gridCol w="3285382">
                  <a:extLst>
                    <a:ext uri="{9D8B030D-6E8A-4147-A177-3AD203B41FA5}">
                      <a16:colId xmlns:a16="http://schemas.microsoft.com/office/drawing/2014/main" val="722540362"/>
                    </a:ext>
                  </a:extLst>
                </a:gridCol>
                <a:gridCol w="3397993">
                  <a:extLst>
                    <a:ext uri="{9D8B030D-6E8A-4147-A177-3AD203B41FA5}">
                      <a16:colId xmlns:a16="http://schemas.microsoft.com/office/drawing/2014/main" val="2492836441"/>
                    </a:ext>
                  </a:extLst>
                </a:gridCol>
              </a:tblGrid>
              <a:tr h="700531">
                <a:tc>
                  <a:txBody>
                    <a:bodyPr/>
                    <a:lstStyle/>
                    <a:p>
                      <a:r>
                        <a:rPr lang="en-US" sz="3400"/>
                        <a:t>Team Member</a:t>
                      </a:r>
                    </a:p>
                  </a:txBody>
                  <a:tcPr marL="127848" marR="127848" marT="64864" marB="64864"/>
                </a:tc>
                <a:tc>
                  <a:txBody>
                    <a:bodyPr/>
                    <a:lstStyle/>
                    <a:p>
                      <a:r>
                        <a:rPr lang="en-US" sz="2600"/>
                        <a:t>Role</a:t>
                      </a:r>
                    </a:p>
                  </a:txBody>
                  <a:tcPr marL="127848" marR="127848" marT="64864" marB="64864"/>
                </a:tc>
                <a:extLst>
                  <a:ext uri="{0D108BD9-81ED-4DB2-BD59-A6C34878D82A}">
                    <a16:rowId xmlns:a16="http://schemas.microsoft.com/office/drawing/2014/main" val="946045958"/>
                  </a:ext>
                </a:extLst>
              </a:tr>
              <a:tr h="570803">
                <a:tc>
                  <a:txBody>
                    <a:bodyPr/>
                    <a:lstStyle/>
                    <a:p>
                      <a:r>
                        <a:rPr lang="en-US" sz="2600"/>
                        <a:t>Jack Kenning</a:t>
                      </a:r>
                    </a:p>
                  </a:txBody>
                  <a:tcPr marL="127848" marR="127848" marT="64864" marB="64864"/>
                </a:tc>
                <a:tc>
                  <a:txBody>
                    <a:bodyPr/>
                    <a:lstStyle/>
                    <a:p>
                      <a:r>
                        <a:rPr lang="en-US" sz="2600"/>
                        <a:t>ML Engineer</a:t>
                      </a:r>
                    </a:p>
                  </a:txBody>
                  <a:tcPr marL="127848" marR="127848" marT="64864" marB="64864"/>
                </a:tc>
                <a:extLst>
                  <a:ext uri="{0D108BD9-81ED-4DB2-BD59-A6C34878D82A}">
                    <a16:rowId xmlns:a16="http://schemas.microsoft.com/office/drawing/2014/main" val="1590995507"/>
                  </a:ext>
                </a:extLst>
              </a:tr>
              <a:tr h="570803">
                <a:tc>
                  <a:txBody>
                    <a:bodyPr/>
                    <a:lstStyle/>
                    <a:p>
                      <a:r>
                        <a:rPr lang="en-US" sz="2600"/>
                        <a:t>James Hook</a:t>
                      </a:r>
                    </a:p>
                  </a:txBody>
                  <a:tcPr marL="127848" marR="127848" marT="64864" marB="64864"/>
                </a:tc>
                <a:tc>
                  <a:txBody>
                    <a:bodyPr/>
                    <a:lstStyle/>
                    <a:p>
                      <a:r>
                        <a:rPr lang="en-US" sz="2600"/>
                        <a:t>GitHub Admin</a:t>
                      </a:r>
                    </a:p>
                  </a:txBody>
                  <a:tcPr marL="127848" marR="127848" marT="64864" marB="64864"/>
                </a:tc>
                <a:extLst>
                  <a:ext uri="{0D108BD9-81ED-4DB2-BD59-A6C34878D82A}">
                    <a16:rowId xmlns:a16="http://schemas.microsoft.com/office/drawing/2014/main" val="1921986720"/>
                  </a:ext>
                </a:extLst>
              </a:tr>
              <a:tr h="570803">
                <a:tc>
                  <a:txBody>
                    <a:bodyPr/>
                    <a:lstStyle/>
                    <a:p>
                      <a:r>
                        <a:rPr lang="en-US" sz="2600"/>
                        <a:t>Elijah B</a:t>
                      </a:r>
                    </a:p>
                  </a:txBody>
                  <a:tcPr marL="127848" marR="127848" marT="64864" marB="64864"/>
                </a:tc>
                <a:tc>
                  <a:txBody>
                    <a:bodyPr/>
                    <a:lstStyle/>
                    <a:p>
                      <a:r>
                        <a:rPr lang="en-US" sz="2600"/>
                        <a:t>Database Developer</a:t>
                      </a:r>
                    </a:p>
                  </a:txBody>
                  <a:tcPr marL="127848" marR="127848" marT="64864" marB="64864"/>
                </a:tc>
                <a:extLst>
                  <a:ext uri="{0D108BD9-81ED-4DB2-BD59-A6C34878D82A}">
                    <a16:rowId xmlns:a16="http://schemas.microsoft.com/office/drawing/2014/main" val="2784397361"/>
                  </a:ext>
                </a:extLst>
              </a:tr>
              <a:tr h="570803">
                <a:tc>
                  <a:txBody>
                    <a:bodyPr/>
                    <a:lstStyle/>
                    <a:p>
                      <a:r>
                        <a:rPr lang="en-US" sz="2600"/>
                        <a:t>Prathima Bandi</a:t>
                      </a:r>
                    </a:p>
                  </a:txBody>
                  <a:tcPr marL="127848" marR="127848" marT="64864" marB="64864"/>
                </a:tc>
                <a:tc>
                  <a:txBody>
                    <a:bodyPr/>
                    <a:lstStyle/>
                    <a:p>
                      <a:r>
                        <a:rPr lang="en-US" sz="2600"/>
                        <a:t>Presentation</a:t>
                      </a:r>
                    </a:p>
                  </a:txBody>
                  <a:tcPr marL="127848" marR="127848" marT="64864" marB="64864"/>
                </a:tc>
                <a:extLst>
                  <a:ext uri="{0D108BD9-81ED-4DB2-BD59-A6C34878D82A}">
                    <a16:rowId xmlns:a16="http://schemas.microsoft.com/office/drawing/2014/main" val="877649007"/>
                  </a:ext>
                </a:extLst>
              </a:tr>
            </a:tbl>
          </a:graphicData>
        </a:graphic>
      </p:graphicFrame>
    </p:spTree>
    <p:extLst>
      <p:ext uri="{BB962C8B-B14F-4D97-AF65-F5344CB8AC3E}">
        <p14:creationId xmlns:p14="http://schemas.microsoft.com/office/powerpoint/2010/main" val="129058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41FA3-8702-47D6-A706-926A241FE56D}"/>
              </a:ext>
            </a:extLst>
          </p:cNvPr>
          <p:cNvSpPr>
            <a:spLocks noGrp="1"/>
          </p:cNvSpPr>
          <p:nvPr>
            <p:ph type="title"/>
          </p:nvPr>
        </p:nvSpPr>
        <p:spPr>
          <a:xfrm>
            <a:off x="641074" y="1588878"/>
            <a:ext cx="2844002" cy="3680244"/>
          </a:xfrm>
        </p:spPr>
        <p:txBody>
          <a:bodyPr>
            <a:normAutofit/>
          </a:bodyPr>
          <a:lstStyle/>
          <a:p>
            <a:pPr algn="l"/>
            <a:r>
              <a:rPr lang="en-US" sz="4400">
                <a:solidFill>
                  <a:srgbClr val="FFFFFF"/>
                </a:solidFill>
              </a:rPr>
              <a:t>Project Overview</a:t>
            </a: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60A7F57C-B4B4-4052-B892-9348CE3E0A75}"/>
              </a:ext>
            </a:extLst>
          </p:cNvPr>
          <p:cNvSpPr>
            <a:spLocks noGrp="1"/>
          </p:cNvSpPr>
          <p:nvPr>
            <p:ph idx="1"/>
          </p:nvPr>
        </p:nvSpPr>
        <p:spPr>
          <a:xfrm>
            <a:off x="4634794" y="1049695"/>
            <a:ext cx="6642806" cy="4758611"/>
          </a:xfrm>
        </p:spPr>
        <p:txBody>
          <a:bodyPr anchor="ctr">
            <a:normAutofit/>
          </a:bodyPr>
          <a:lstStyle/>
          <a:p>
            <a:pPr marL="0" indent="0">
              <a:buNone/>
            </a:pPr>
            <a:r>
              <a:rPr lang="en-US" b="0" i="0">
                <a:effectLst/>
              </a:rPr>
              <a:t>The Austin Animal Center is the largest no-kill animal shelter in the United States that provides care and shelter to over 18,000 animals each year. The focus of this analysis is to provide exploratory analysis using features and build a machine learning model to predict the animal adoption rate.</a:t>
            </a:r>
          </a:p>
          <a:p>
            <a:pPr marL="0" indent="0">
              <a:buNone/>
            </a:pPr>
            <a:br>
              <a:rPr lang="en-US"/>
            </a:br>
            <a:endParaRPr lang="en-US"/>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416571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3B7A-E2C3-4F0B-8C57-A68D1114DB9D}"/>
              </a:ext>
            </a:extLst>
          </p:cNvPr>
          <p:cNvSpPr>
            <a:spLocks noGrp="1"/>
          </p:cNvSpPr>
          <p:nvPr>
            <p:ph type="title"/>
          </p:nvPr>
        </p:nvSpPr>
        <p:spPr/>
        <p:txBody>
          <a:bodyPr/>
          <a:lstStyle/>
          <a:p>
            <a:r>
              <a:rPr lang="en-US" dirty="0"/>
              <a:t>Resources and Communication</a:t>
            </a:r>
          </a:p>
        </p:txBody>
      </p:sp>
      <p:graphicFrame>
        <p:nvGraphicFramePr>
          <p:cNvPr id="6" name="Content Placeholder 2">
            <a:extLst>
              <a:ext uri="{FF2B5EF4-FFF2-40B4-BE49-F238E27FC236}">
                <a16:creationId xmlns:a16="http://schemas.microsoft.com/office/drawing/2014/main" id="{FEB0F0A2-7169-4D64-A0CD-995A80526E07}"/>
              </a:ext>
            </a:extLst>
          </p:cNvPr>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25322FFD-88B5-4348-82F0-7D1B67B78000}"/>
              </a:ext>
            </a:extLst>
          </p:cNvPr>
          <p:cNvSpPr>
            <a:spLocks noGrp="1"/>
          </p:cNvSpPr>
          <p:nvPr>
            <p:ph sz="half" idx="2"/>
          </p:nvPr>
        </p:nvSpPr>
        <p:spPr/>
        <p:txBody>
          <a:bodyPr/>
          <a:lstStyle/>
          <a:p>
            <a:pPr algn="l">
              <a:buFont typeface="Arial" panose="020B0604020202020204" pitchFamily="34" charset="0"/>
              <a:buChar char="•"/>
            </a:pPr>
            <a:r>
              <a:rPr lang="en-US" sz="1800" b="0" i="0" dirty="0">
                <a:solidFill>
                  <a:srgbClr val="24292E"/>
                </a:solidFill>
                <a:effectLst/>
                <a:latin typeface="-apple-system"/>
              </a:rPr>
              <a:t>Slack - a group channel for posting files and </a:t>
            </a:r>
            <a:r>
              <a:rPr lang="en-US" sz="1800" b="0" i="0" dirty="0" err="1">
                <a:solidFill>
                  <a:srgbClr val="24292E"/>
                </a:solidFill>
                <a:effectLst/>
                <a:latin typeface="-apple-system"/>
              </a:rPr>
              <a:t>refernce</a:t>
            </a:r>
            <a:r>
              <a:rPr lang="en-US" sz="1800" b="0" i="0" dirty="0">
                <a:solidFill>
                  <a:srgbClr val="24292E"/>
                </a:solidFill>
                <a:effectLst/>
                <a:latin typeface="-apple-system"/>
              </a:rPr>
              <a:t> links</a:t>
            </a:r>
          </a:p>
          <a:p>
            <a:pPr algn="l">
              <a:buFont typeface="Arial" panose="020B0604020202020204" pitchFamily="34" charset="0"/>
              <a:buChar char="•"/>
            </a:pPr>
            <a:r>
              <a:rPr lang="en-US" sz="1800" b="0" i="0" dirty="0">
                <a:solidFill>
                  <a:srgbClr val="24292E"/>
                </a:solidFill>
                <a:effectLst/>
                <a:latin typeface="-apple-system"/>
              </a:rPr>
              <a:t>Mobile phones - Group text messaging for faster communication and response</a:t>
            </a:r>
          </a:p>
          <a:p>
            <a:pPr algn="l">
              <a:buFont typeface="Arial" panose="020B0604020202020204" pitchFamily="34" charset="0"/>
              <a:buChar char="•"/>
            </a:pPr>
            <a:r>
              <a:rPr lang="en-US" sz="1800" b="0" i="0" dirty="0">
                <a:solidFill>
                  <a:srgbClr val="24292E"/>
                </a:solidFill>
                <a:effectLst/>
                <a:latin typeface="-apple-system"/>
              </a:rPr>
              <a:t>Zoom - For group meetings and paired programming</a:t>
            </a:r>
          </a:p>
          <a:p>
            <a:endParaRPr lang="en-US" dirty="0"/>
          </a:p>
        </p:txBody>
      </p:sp>
    </p:spTree>
    <p:extLst>
      <p:ext uri="{BB962C8B-B14F-4D97-AF65-F5344CB8AC3E}">
        <p14:creationId xmlns:p14="http://schemas.microsoft.com/office/powerpoint/2010/main" val="1353518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A2BD2-54FE-4C3C-BC62-3BC65C1CAF2F}"/>
              </a:ext>
            </a:extLst>
          </p:cNvPr>
          <p:cNvSpPr>
            <a:spLocks noGrp="1"/>
          </p:cNvSpPr>
          <p:nvPr>
            <p:ph type="title"/>
          </p:nvPr>
        </p:nvSpPr>
        <p:spPr>
          <a:xfrm>
            <a:off x="641074" y="1314450"/>
            <a:ext cx="2844002" cy="3680244"/>
          </a:xfrm>
        </p:spPr>
        <p:txBody>
          <a:bodyPr>
            <a:normAutofit/>
          </a:bodyPr>
          <a:lstStyle/>
          <a:p>
            <a:pPr algn="l"/>
            <a:r>
              <a:rPr lang="en-US" sz="4400" dirty="0"/>
              <a:t>Weeks Goal</a:t>
            </a:r>
          </a:p>
        </p:txBody>
      </p:sp>
      <p:pic>
        <p:nvPicPr>
          <p:cNvPr id="13" name="Picture 1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B8A2D840-F458-40C4-BF88-A4CBE395A453}"/>
              </a:ext>
            </a:extLst>
          </p:cNvPr>
          <p:cNvGraphicFramePr>
            <a:graphicFrameLocks noGrp="1"/>
          </p:cNvGraphicFramePr>
          <p:nvPr>
            <p:ph idx="1"/>
            <p:extLst>
              <p:ext uri="{D42A27DB-BD31-4B8C-83A1-F6EECF244321}">
                <p14:modId xmlns:p14="http://schemas.microsoft.com/office/powerpoint/2010/main" val="2008391894"/>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2926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21"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FCFACDE9-5D73-4818-8838-9530E99C168B}"/>
              </a:ext>
            </a:extLst>
          </p:cNvPr>
          <p:cNvSpPr>
            <a:spLocks noGrp="1"/>
          </p:cNvSpPr>
          <p:nvPr>
            <p:ph type="title"/>
          </p:nvPr>
        </p:nvSpPr>
        <p:spPr>
          <a:xfrm>
            <a:off x="959896" y="960814"/>
            <a:ext cx="2732249" cy="4912936"/>
          </a:xfrm>
        </p:spPr>
        <p:txBody>
          <a:bodyPr anchor="b">
            <a:normAutofit/>
          </a:bodyPr>
          <a:lstStyle/>
          <a:p>
            <a:pPr algn="r"/>
            <a:r>
              <a:rPr lang="en-US" sz="4000" dirty="0">
                <a:solidFill>
                  <a:schemeClr val="bg1"/>
                </a:solidFill>
              </a:rPr>
              <a:t>Outcome</a:t>
            </a:r>
          </a:p>
        </p:txBody>
      </p:sp>
      <p:sp>
        <p:nvSpPr>
          <p:cNvPr id="22" name="Content Placeholder 2">
            <a:extLst>
              <a:ext uri="{FF2B5EF4-FFF2-40B4-BE49-F238E27FC236}">
                <a16:creationId xmlns:a16="http://schemas.microsoft.com/office/drawing/2014/main" id="{6D4E2031-5A9B-408A-83D3-4C810CE7B1BA}"/>
              </a:ext>
            </a:extLst>
          </p:cNvPr>
          <p:cNvSpPr>
            <a:spLocks noGrp="1"/>
          </p:cNvSpPr>
          <p:nvPr>
            <p:ph sz="quarter" idx="13"/>
          </p:nvPr>
        </p:nvSpPr>
        <p:spPr>
          <a:xfrm>
            <a:off x="4979078" y="960814"/>
            <a:ext cx="6247722" cy="4830385"/>
          </a:xfrm>
        </p:spPr>
        <p:txBody>
          <a:bodyPr anchor="ctr">
            <a:normAutofit/>
          </a:bodyPr>
          <a:lstStyle/>
          <a:p>
            <a:r>
              <a:rPr lang="en-US" sz="1800" dirty="0"/>
              <a:t>Read input data</a:t>
            </a:r>
          </a:p>
          <a:p>
            <a:r>
              <a:rPr lang="en-US" sz="1800" dirty="0"/>
              <a:t>Load to database – In segment 1 we have used python data frame s data store</a:t>
            </a:r>
          </a:p>
          <a:p>
            <a:r>
              <a:rPr lang="en-US" sz="1800" dirty="0"/>
              <a:t>Transform – Eliminate columns, remove null values, transform values and prepare the dataset for analysis</a:t>
            </a:r>
          </a:p>
          <a:p>
            <a:r>
              <a:rPr lang="en-US" sz="1800" dirty="0"/>
              <a:t>Predictive modeling </a:t>
            </a:r>
          </a:p>
        </p:txBody>
      </p:sp>
    </p:spTree>
    <p:extLst>
      <p:ext uri="{BB962C8B-B14F-4D97-AF65-F5344CB8AC3E}">
        <p14:creationId xmlns:p14="http://schemas.microsoft.com/office/powerpoint/2010/main" val="95901701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30</TotalTime>
  <Words>219</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-apple-system</vt:lpstr>
      <vt:lpstr>Arial</vt:lpstr>
      <vt:lpstr>Tw Cen MT</vt:lpstr>
      <vt:lpstr>Droplet</vt:lpstr>
      <vt:lpstr>Austin Animal Shelter Analysis</vt:lpstr>
      <vt:lpstr>Project Team</vt:lpstr>
      <vt:lpstr>Project Overview</vt:lpstr>
      <vt:lpstr>Resources and Communication</vt:lpstr>
      <vt:lpstr>Weeks Goal</vt:lpstr>
      <vt:lpstr>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Animal Shelter Analysis</dc:title>
  <dc:creator>Prathima Bandi</dc:creator>
  <cp:lastModifiedBy>Prathima Bandi</cp:lastModifiedBy>
  <cp:revision>9</cp:revision>
  <dcterms:created xsi:type="dcterms:W3CDTF">2021-05-23T03:49:31Z</dcterms:created>
  <dcterms:modified xsi:type="dcterms:W3CDTF">2021-05-23T04:19:38Z</dcterms:modified>
</cp:coreProperties>
</file>