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Student%20References/Downloads/Download%20List.tx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oksta4/refactored-octo-broccoli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oksta4/refactored-octo-broccoli/compar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A9C2-DEE4-4DEA-A517-F501D5AF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46D3-41DC-442F-9DC5-4E2127AB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Contribute code to </a:t>
            </a:r>
            <a:r>
              <a:rPr lang="en-US" dirty="0" err="1"/>
              <a:t>landsandboat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3221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765D-0A33-4899-A38B-0440DF2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22" y="908894"/>
            <a:ext cx="9906000" cy="2009774"/>
          </a:xfrm>
        </p:spPr>
        <p:txBody>
          <a:bodyPr>
            <a:normAutofit/>
          </a:bodyPr>
          <a:lstStyle/>
          <a:p>
            <a:r>
              <a:rPr lang="en-US" dirty="0"/>
              <a:t>Icebreaker/</a:t>
            </a:r>
            <a:r>
              <a:rPr lang="en-US" dirty="0" err="1"/>
              <a:t>gagne</a:t>
            </a:r>
            <a:r>
              <a:rPr lang="en-US" dirty="0"/>
              <a:t> gain attention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B989-D424-435B-AAFF-A1A3EAD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336" y="3939332"/>
            <a:ext cx="9906000" cy="13747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34922-37CD-4F5E-A106-9366FFF5E3B1}"/>
              </a:ext>
            </a:extLst>
          </p:cNvPr>
          <p:cNvSpPr txBox="1"/>
          <p:nvPr/>
        </p:nvSpPr>
        <p:spPr>
          <a:xfrm>
            <a:off x="1538243" y="3213219"/>
            <a:ext cx="501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movie of coding to change NPC verbiage. And giving a </a:t>
            </a:r>
            <a:r>
              <a:rPr lang="en-US" dirty="0" err="1"/>
              <a:t>ridill</a:t>
            </a:r>
            <a:r>
              <a:rPr lang="en-US" dirty="0"/>
              <a:t>/k club or something. </a:t>
            </a:r>
          </a:p>
        </p:txBody>
      </p:sp>
    </p:spTree>
    <p:extLst>
      <p:ext uri="{BB962C8B-B14F-4D97-AF65-F5344CB8AC3E}">
        <p14:creationId xmlns:p14="http://schemas.microsoft.com/office/powerpoint/2010/main" val="37897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F6CA-B438-4AC4-858A-C3AB4A9B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prerequisites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24173-64A1-4D12-AB2F-00C4AEC27E67}"/>
              </a:ext>
            </a:extLst>
          </p:cNvPr>
          <p:cNvSpPr txBox="1"/>
          <p:nvPr/>
        </p:nvSpPr>
        <p:spPr>
          <a:xfrm>
            <a:off x="1272209" y="2014627"/>
            <a:ext cx="675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Learner should have a working knowledge how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software from a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software from downloaded .exe file</a:t>
            </a:r>
          </a:p>
          <a:p>
            <a:r>
              <a:rPr lang="en-US" dirty="0"/>
              <a:t>Learner should have access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Reliable High-Speed internet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Adequate hard drive storage space (~2TB)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Headphones or speakers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E3D-3036-469A-A931-A2AE1E04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combat; how to prepare system for GitHub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2CD4F-1526-4489-8E61-CC411C823B4E}"/>
              </a:ext>
            </a:extLst>
          </p:cNvPr>
          <p:cNvSpPr txBox="1"/>
          <p:nvPr/>
        </p:nvSpPr>
        <p:spPr>
          <a:xfrm>
            <a:off x="1272209" y="2014627"/>
            <a:ext cx="6758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required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www.github.com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Account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Fork account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branch of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Practical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0A0D0-1769-45BE-ACAE-250B692352B5}"/>
              </a:ext>
            </a:extLst>
          </p:cNvPr>
          <p:cNvSpPr txBox="1"/>
          <p:nvPr/>
        </p:nvSpPr>
        <p:spPr>
          <a:xfrm>
            <a:off x="1272209" y="2014627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>
                <a:hlinkClick r:id="rId2" action="ppaction://hlinkfile"/>
              </a:rPr>
              <a:t>THESE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05B3-B68C-4EA7-B7A1-ED12FD428C80}"/>
              </a:ext>
            </a:extLst>
          </p:cNvPr>
          <p:cNvSpPr txBox="1"/>
          <p:nvPr/>
        </p:nvSpPr>
        <p:spPr>
          <a:xfrm>
            <a:off x="1272209" y="2014627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www.github.com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3274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E9F58-9E03-4496-9FF6-86AA435199B9}"/>
              </a:ext>
            </a:extLst>
          </p:cNvPr>
          <p:cNvSpPr txBox="1"/>
          <p:nvPr/>
        </p:nvSpPr>
        <p:spPr>
          <a:xfrm>
            <a:off x="1272209" y="2014627"/>
            <a:ext cx="6931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Fork test repository at </a:t>
            </a:r>
            <a:r>
              <a:rPr lang="en-US" dirty="0">
                <a:hlinkClick r:id="rId2"/>
              </a:rPr>
              <a:t>hooksta4/refactored-octo-broccoli: A simple broccoli living in a simple LTLE610 world. (github.com)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branch of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 repository to local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changes to modify.md in Student Practice Folder using notepad ++ on local machine, save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#4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738CE-F913-4C55-AE10-B44A76D09CD7}"/>
              </a:ext>
            </a:extLst>
          </p:cNvPr>
          <p:cNvSpPr txBox="1"/>
          <p:nvPr/>
        </p:nvSpPr>
        <p:spPr>
          <a:xfrm>
            <a:off x="1275459" y="2022084"/>
            <a:ext cx="80907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GitHub desktop app, login using your GitHub account.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repository and ensure correct branch is listed.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window will show files modified. Give commit name (bottom left) and description.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Commit and Push to Origin (If asked, select contribute)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Compare · hooksta4/refactored-octo-broccoli (github.com)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Pull Request Base: main </a:t>
            </a:r>
            <a:r>
              <a:rPr lang="en-US" dirty="0">
                <a:sym typeface="Wingdings" panose="05000000000000000000" pitchFamily="2" charset="2"/>
              </a:rPr>
              <a:t> Compare: YOURBRANCHNAME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Delete branch once PR is merged (You will get a notification)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2A8-7843-4D24-AEA8-1334822B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2586-8401-4D5C-8CED-5FFFDFE75BA5}"/>
              </a:ext>
            </a:extLst>
          </p:cNvPr>
          <p:cNvSpPr txBox="1">
            <a:spLocks/>
          </p:cNvSpPr>
          <p:nvPr/>
        </p:nvSpPr>
        <p:spPr>
          <a:xfrm>
            <a:off x="990336" y="3939332"/>
            <a:ext cx="9906000" cy="1374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7D219-8724-4384-8B88-8DADDB04FBFB}"/>
              </a:ext>
            </a:extLst>
          </p:cNvPr>
          <p:cNvSpPr txBox="1"/>
          <p:nvPr/>
        </p:nvSpPr>
        <p:spPr>
          <a:xfrm>
            <a:off x="1272208" y="2014627"/>
            <a:ext cx="9025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branch named “</a:t>
            </a:r>
            <a:r>
              <a:rPr lang="en-US" dirty="0" err="1"/>
              <a:t>Assessment_Lastname</a:t>
            </a:r>
            <a:r>
              <a:rPr lang="en-US" dirty="0"/>
              <a:t>” from forked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 repository as </a:t>
            </a:r>
            <a:r>
              <a:rPr lang="en-US" dirty="0" err="1"/>
              <a:t>Assessment_Lastname</a:t>
            </a:r>
            <a:r>
              <a:rPr lang="en-US" dirty="0"/>
              <a:t> on local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modify.md in </a:t>
            </a:r>
            <a:r>
              <a:rPr lang="en-US" b="1" dirty="0"/>
              <a:t>Student Assessment</a:t>
            </a:r>
            <a:r>
              <a:rPr lang="en-US" dirty="0"/>
              <a:t> folder; follow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and close. Create a new folder in Student Assessments, name the folder your last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text file with your favorite movie quote.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Github</a:t>
            </a:r>
            <a:r>
              <a:rPr lang="en-US" dirty="0"/>
              <a:t> Desktop, Add repository (navigate to </a:t>
            </a:r>
            <a:r>
              <a:rPr lang="en-US" dirty="0" err="1"/>
              <a:t>Assessment_Lastname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Commit name and description.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to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pull request from website.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branch once merged.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367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Github </vt:lpstr>
      <vt:lpstr>Icebreaker/gagne gain attention slide</vt:lpstr>
      <vt:lpstr>Learner prerequisites </vt:lpstr>
      <vt:lpstr>Prepare for combat; how to prepare system for GitHub </vt:lpstr>
      <vt:lpstr>Outcome #1</vt:lpstr>
      <vt:lpstr>Outcome #2</vt:lpstr>
      <vt:lpstr>Outcome #3</vt:lpstr>
      <vt:lpstr>Outcome #4</vt:lpstr>
      <vt:lpstr>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Hooker, Carl Lance - hookercl</dc:creator>
  <cp:lastModifiedBy>Carl</cp:lastModifiedBy>
  <cp:revision>8</cp:revision>
  <dcterms:created xsi:type="dcterms:W3CDTF">2022-04-15T12:43:22Z</dcterms:created>
  <dcterms:modified xsi:type="dcterms:W3CDTF">2022-04-16T20:25:02Z</dcterms:modified>
</cp:coreProperties>
</file>