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A9C2-DEE4-4DEA-A517-F501D5AF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46D3-41DC-442F-9DC5-4E2127AB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Contribute code to </a:t>
            </a:r>
            <a:r>
              <a:rPr lang="en-US" dirty="0" err="1"/>
              <a:t>landsandboat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3221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765D-0A33-4899-A38B-0440DF2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2" y="908894"/>
            <a:ext cx="9906000" cy="2009774"/>
          </a:xfrm>
        </p:spPr>
        <p:txBody>
          <a:bodyPr>
            <a:normAutofit/>
          </a:bodyPr>
          <a:lstStyle/>
          <a:p>
            <a:r>
              <a:rPr lang="en-US" dirty="0"/>
              <a:t>Icebreaker/</a:t>
            </a:r>
            <a:r>
              <a:rPr lang="en-US" dirty="0" err="1"/>
              <a:t>gagne</a:t>
            </a:r>
            <a:r>
              <a:rPr lang="en-US" dirty="0"/>
              <a:t> gain attention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B989-D424-435B-AAFF-A1A3EAD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336" y="3939332"/>
            <a:ext cx="9906000" cy="13747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F6CA-B438-4AC4-858A-C3AB4A9B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prerequisites </a:t>
            </a:r>
          </a:p>
        </p:txBody>
      </p:sp>
    </p:spTree>
    <p:extLst>
      <p:ext uri="{BB962C8B-B14F-4D97-AF65-F5344CB8AC3E}">
        <p14:creationId xmlns:p14="http://schemas.microsoft.com/office/powerpoint/2010/main" val="42324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E3D-3036-469A-A931-A2AE1E0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combat; how to prepare system for submission of code to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5500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61734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#1</a:t>
            </a:r>
          </a:p>
        </p:txBody>
      </p:sp>
    </p:spTree>
    <p:extLst>
      <p:ext uri="{BB962C8B-B14F-4D97-AF65-F5344CB8AC3E}">
        <p14:creationId xmlns:p14="http://schemas.microsoft.com/office/powerpoint/2010/main" val="1418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#2</a:t>
            </a:r>
          </a:p>
        </p:txBody>
      </p:sp>
    </p:spTree>
    <p:extLst>
      <p:ext uri="{BB962C8B-B14F-4D97-AF65-F5344CB8AC3E}">
        <p14:creationId xmlns:p14="http://schemas.microsoft.com/office/powerpoint/2010/main" val="23274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#3</a:t>
            </a:r>
          </a:p>
        </p:txBody>
      </p:sp>
    </p:spTree>
    <p:extLst>
      <p:ext uri="{BB962C8B-B14F-4D97-AF65-F5344CB8AC3E}">
        <p14:creationId xmlns:p14="http://schemas.microsoft.com/office/powerpoint/2010/main" val="32986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2586-8401-4D5C-8CED-5FFFDFE75BA5}"/>
              </a:ext>
            </a:extLst>
          </p:cNvPr>
          <p:cNvSpPr txBox="1">
            <a:spLocks/>
          </p:cNvSpPr>
          <p:nvPr/>
        </p:nvSpPr>
        <p:spPr>
          <a:xfrm>
            <a:off x="990336" y="3939332"/>
            <a:ext cx="9906000" cy="1374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F855C-0ADF-4A20-B262-3A50AFE26219}"/>
              </a:ext>
            </a:extLst>
          </p:cNvPr>
          <p:cNvSpPr txBox="1"/>
          <p:nvPr/>
        </p:nvSpPr>
        <p:spPr>
          <a:xfrm>
            <a:off x="1248355" y="2464904"/>
            <a:ext cx="4484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branch of https://github.com/hooksta4/refactored-octo-broccoli</a:t>
            </a:r>
          </a:p>
          <a:p>
            <a:endParaRPr lang="en-US" dirty="0"/>
          </a:p>
          <a:p>
            <a:r>
              <a:rPr lang="en-US"/>
              <a:t>Modify file: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56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Github </vt:lpstr>
      <vt:lpstr>Icebreaker/gagne gain attention slide</vt:lpstr>
      <vt:lpstr>Learner prerequisites </vt:lpstr>
      <vt:lpstr>Prepare for combat; how to prepare system for submission of code to github repo</vt:lpstr>
      <vt:lpstr>tasks</vt:lpstr>
      <vt:lpstr>Outcome #1</vt:lpstr>
      <vt:lpstr>Outcome #2</vt:lpstr>
      <vt:lpstr>Outcome #3</vt:lpstr>
      <vt:lpstr>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Hooker, Carl Lance - hookercl</dc:creator>
  <cp:lastModifiedBy>Hooker, Carl Lance - hookercl</cp:lastModifiedBy>
  <cp:revision>1</cp:revision>
  <dcterms:created xsi:type="dcterms:W3CDTF">2022-04-15T12:43:22Z</dcterms:created>
  <dcterms:modified xsi:type="dcterms:W3CDTF">2022-04-15T13:03:24Z</dcterms:modified>
</cp:coreProperties>
</file>