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185333"/>
            <a:ext cx="10097245" cy="2677648"/>
          </a:xfrm>
        </p:spPr>
        <p:txBody>
          <a:bodyPr/>
          <a:lstStyle/>
          <a:p>
            <a:r>
              <a:rPr lang="en-US" sz="6000"/>
              <a:t>WFE Fresher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355" y="4142380"/>
            <a:ext cx="8825658" cy="861420"/>
          </a:xfrm>
        </p:spPr>
        <p:txBody>
          <a:bodyPr>
            <a:normAutofit/>
          </a:bodyPr>
          <a:lstStyle/>
          <a:p>
            <a:r>
              <a:rPr lang="en-US" sz="5000" smtClean="0"/>
              <a:t>HOTEL WEB APP</a:t>
            </a:r>
          </a:p>
          <a:p>
            <a:r>
              <a:rPr lang="en-US" sz="3000" smtClean="0"/>
              <a:t>	HO LE HOANG SON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902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Utilities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33" y="2654300"/>
            <a:ext cx="6912700" cy="29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Controllers &amp; Services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8" y="2753782"/>
            <a:ext cx="937939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1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Controllers &amp; Services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4" y="2382776"/>
            <a:ext cx="4848159" cy="4475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13" y="2361766"/>
            <a:ext cx="5374940" cy="44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02" y="2501900"/>
            <a:ext cx="9359561" cy="13764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Controllers &amp; Services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38" y="4110476"/>
            <a:ext cx="7071888" cy="27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0" y="469900"/>
            <a:ext cx="8276841" cy="63881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51754" y="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interface </a:t>
            </a:r>
            <a:r>
              <a:rPr lang="en-US"/>
              <a:t>expected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19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UI-Router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/>
              <a:t>angular-ui-router.min.js</a:t>
            </a:r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5" y="4201677"/>
            <a:ext cx="11176746" cy="9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UI-Router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Utilitie</a:t>
            </a:r>
            <a:r>
              <a:rPr lang="en-US" smtClean="0"/>
              <a:t>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6" y="2678283"/>
            <a:ext cx="9452694" cy="35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49" y="3236858"/>
            <a:ext cx="5564267" cy="19320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UI-Router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Utilitie</a:t>
            </a:r>
            <a:r>
              <a:rPr lang="en-US" smtClean="0"/>
              <a:t>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15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UI-Router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3854" y="1045632"/>
            <a:ext cx="8825659" cy="5571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Risk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pPr lvl="1"/>
            <a:endParaRPr lang="en-US" smtClean="0"/>
          </a:p>
          <a:p>
            <a:pPr lvl="1"/>
            <a:r>
              <a:rPr lang="en-US"/>
              <a:t>js </a:t>
            </a:r>
            <a:r>
              <a:rPr lang="en-US" smtClean="0"/>
              <a:t>files customs corrupted - not fixed yet</a:t>
            </a:r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Improve</a:t>
            </a:r>
          </a:p>
          <a:p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Room detail</a:t>
            </a:r>
          </a:p>
          <a:p>
            <a:pPr lvl="1"/>
            <a:r>
              <a:rPr lang="en-US" smtClean="0"/>
              <a:t>Fix js files when use UI-Router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41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without UI-Router</a:t>
            </a:r>
          </a:p>
          <a:p>
            <a:pPr lvl="1"/>
            <a:r>
              <a:rPr lang="en-US" smtClean="0"/>
              <a:t>hookusai.github.io</a:t>
            </a:r>
            <a:endParaRPr lang="en-US"/>
          </a:p>
          <a:p>
            <a:endParaRPr lang="en-US" smtClean="0"/>
          </a:p>
          <a:p>
            <a:r>
              <a:rPr lang="en-US" smtClean="0"/>
              <a:t>Host with UI-Router</a:t>
            </a:r>
          </a:p>
          <a:p>
            <a:pPr lvl="1"/>
            <a:r>
              <a:rPr lang="en-US" smtClean="0"/>
              <a:t>luxuryrisk.github.io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smtClean="0"/>
              <a:t>Feature</a:t>
            </a:r>
          </a:p>
          <a:p>
            <a:pPr marL="457200" lvl="1" indent="0">
              <a:buNone/>
            </a:pPr>
            <a:r>
              <a:rPr lang="en-US" sz="2000" smtClean="0"/>
              <a:t>Sourcetree</a:t>
            </a:r>
          </a:p>
          <a:p>
            <a:pPr marL="457200" lvl="1" indent="0">
              <a:buNone/>
            </a:pPr>
            <a:r>
              <a:rPr lang="en-US" sz="2000" smtClean="0"/>
              <a:t>Responsive With Bootstrap</a:t>
            </a:r>
          </a:p>
          <a:p>
            <a:pPr marL="457200" lvl="1" indent="0">
              <a:buNone/>
            </a:pPr>
            <a:r>
              <a:rPr lang="en-US" sz="2000" smtClean="0"/>
              <a:t>SASS</a:t>
            </a:r>
          </a:p>
          <a:p>
            <a:pPr marL="457200" lvl="1" indent="0">
              <a:buNone/>
            </a:pPr>
            <a:r>
              <a:rPr lang="en-US" sz="2000" smtClean="0"/>
              <a:t>AngularJS</a:t>
            </a:r>
          </a:p>
          <a:p>
            <a:pPr marL="457200" lvl="1" indent="0">
              <a:buNone/>
            </a:pPr>
            <a:r>
              <a:rPr lang="en-US" sz="2000" smtClean="0"/>
              <a:t>UI-Router</a:t>
            </a:r>
            <a:endParaRPr lang="en-US"/>
          </a:p>
          <a:p>
            <a:r>
              <a:rPr lang="en-US" sz="2500" b="1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97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smtClean="0"/>
              <a:t>Thanks For Watch</a:t>
            </a:r>
          </a:p>
          <a:p>
            <a:pPr marL="0" indent="0" algn="ctr">
              <a:buNone/>
            </a:pPr>
            <a:endParaRPr lang="en-US" sz="2500"/>
          </a:p>
          <a:p>
            <a:pPr marL="0" indent="0" algn="ctr">
              <a:buNone/>
            </a:pPr>
            <a:r>
              <a:rPr lang="en-US" sz="2500" smtClean="0"/>
              <a:t>Special Thanks</a:t>
            </a:r>
          </a:p>
          <a:p>
            <a:pPr marL="0" indent="0" algn="ctr">
              <a:buNone/>
            </a:pPr>
            <a:r>
              <a:rPr lang="en-US" sz="2500" smtClean="0"/>
              <a:t>Mr. Quý (mentor)</a:t>
            </a:r>
          </a:p>
          <a:p>
            <a:pPr marL="0" indent="0" algn="ctr">
              <a:buNone/>
            </a:pPr>
            <a:r>
              <a:rPr lang="en-US" sz="2500" smtClean="0"/>
              <a:t>Ms. Trinh</a:t>
            </a:r>
          </a:p>
          <a:p>
            <a:pPr marL="0" indent="0" algn="ctr">
              <a:buNone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456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54" y="1435100"/>
            <a:ext cx="10010379" cy="542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54" y="300568"/>
            <a:ext cx="8761413" cy="70696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Sourcetree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054" y="1007532"/>
            <a:ext cx="8825659" cy="34163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https</a:t>
            </a:r>
            <a:r>
              <a:rPr lang="en-US">
                <a:solidFill>
                  <a:schemeClr val="bg1"/>
                </a:solidFill>
              </a:rPr>
              <a:t>://www.sourcetreeapp.com/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67" y="3472283"/>
            <a:ext cx="2453433" cy="24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54" y="325968"/>
            <a:ext cx="8761413" cy="706964"/>
          </a:xfrm>
        </p:spPr>
        <p:txBody>
          <a:bodyPr/>
          <a:lstStyle/>
          <a:p>
            <a:r>
              <a:rPr lang="en-US" smtClean="0"/>
              <a:t>Responsive With Bootstrap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54" y="1032932"/>
            <a:ext cx="8825659" cy="34163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http://getbootstrap.com/</a:t>
            </a:r>
          </a:p>
          <a:p>
            <a:endParaRPr lang="en-US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bootstrap.min.css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1" y="3314700"/>
            <a:ext cx="9350764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54" y="300568"/>
            <a:ext cx="8761413" cy="706964"/>
          </a:xfrm>
        </p:spPr>
        <p:txBody>
          <a:bodyPr/>
          <a:lstStyle/>
          <a:p>
            <a:r>
              <a:rPr lang="en-US" smtClean="0"/>
              <a:t>SASS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854" y="1007532"/>
            <a:ext cx="8825659" cy="34163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http://koala-app.com/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1" y="1570887"/>
            <a:ext cx="850701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54" y="325968"/>
            <a:ext cx="8761413" cy="706964"/>
          </a:xfrm>
        </p:spPr>
        <p:txBody>
          <a:bodyPr/>
          <a:lstStyle/>
          <a:p>
            <a:r>
              <a:rPr lang="en-US" smtClean="0"/>
              <a:t>SASS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25613"/>
            <a:ext cx="6229323" cy="27958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8" y="2525613"/>
            <a:ext cx="5872482" cy="27958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1654" y="10329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Convert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54" y="351368"/>
            <a:ext cx="8761413" cy="706964"/>
          </a:xfrm>
        </p:spPr>
        <p:txBody>
          <a:bodyPr/>
          <a:lstStyle/>
          <a:p>
            <a:r>
              <a:rPr lang="en-US" smtClean="0"/>
              <a:t>SASS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18" y="3027737"/>
            <a:ext cx="5960323" cy="20971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21654" y="10329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Import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91" y="1294624"/>
            <a:ext cx="3238952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4" y="351368"/>
            <a:ext cx="8761413" cy="706964"/>
          </a:xfrm>
        </p:spPr>
        <p:txBody>
          <a:bodyPr/>
          <a:lstStyle/>
          <a:p>
            <a:r>
              <a:rPr lang="en-US" smtClean="0"/>
              <a:t>SASS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1654" y="10329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Utilities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4" y="3435169"/>
            <a:ext cx="10784072" cy="12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54" y="1045632"/>
            <a:ext cx="8825659" cy="34163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https://angularjs.org/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angular.min.js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22" y="3644900"/>
            <a:ext cx="7627722" cy="681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77" y="5168896"/>
            <a:ext cx="7938011" cy="5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111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WFE Fresher Presentation</vt:lpstr>
      <vt:lpstr>Contents</vt:lpstr>
      <vt:lpstr>Sourcetree</vt:lpstr>
      <vt:lpstr>Responsive With Bootstrap</vt:lpstr>
      <vt:lpstr>SASS</vt:lpstr>
      <vt:lpstr>SASS</vt:lpstr>
      <vt:lpstr>SASS</vt:lpstr>
      <vt:lpstr>SASS</vt:lpstr>
      <vt:lpstr>AngularJS</vt:lpstr>
      <vt:lpstr>AngularJS</vt:lpstr>
      <vt:lpstr>AngularJS</vt:lpstr>
      <vt:lpstr>AngularJS</vt:lpstr>
      <vt:lpstr>AngularJS</vt:lpstr>
      <vt:lpstr>PowerPoint Presentation</vt:lpstr>
      <vt:lpstr>UI-Router</vt:lpstr>
      <vt:lpstr>UI-Router</vt:lpstr>
      <vt:lpstr>UI-Router</vt:lpstr>
      <vt:lpstr>UI-Router</vt:lpstr>
      <vt:lpstr>Demo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WFE Fresher Presentation</dc:title>
  <dc:creator>Ho Son</dc:creator>
  <cp:lastModifiedBy>Ho Son</cp:lastModifiedBy>
  <cp:revision>22</cp:revision>
  <dcterms:created xsi:type="dcterms:W3CDTF">2016-03-10T18:26:55Z</dcterms:created>
  <dcterms:modified xsi:type="dcterms:W3CDTF">2016-03-11T04:47:33Z</dcterms:modified>
</cp:coreProperties>
</file>