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5" r:id="rId4"/>
    <p:sldId id="258" r:id="rId5"/>
    <p:sldId id="276" r:id="rId6"/>
    <p:sldId id="277" r:id="rId7"/>
    <p:sldId id="259" r:id="rId8"/>
    <p:sldId id="260" r:id="rId9"/>
    <p:sldId id="261" r:id="rId10"/>
    <p:sldId id="262" r:id="rId11"/>
    <p:sldId id="263" r:id="rId12"/>
    <p:sldId id="27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64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9/3/2024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9/3/2024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9/3/2024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9/3/2024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9/3/2024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9/3/2024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9/3/2024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9/3/2024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9/3/2024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9/3/2024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9/3/2024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9/3/2024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9/3/2024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9/3/2024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9/3/2024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9/3/2024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9/3/2024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9/3/2024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A66936-FAE5-400D-B58C-98F7F1FB65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3200" dirty="0"/>
              <a:t>Индивидуальный проект по МДК 02.01Технология разработки программного обеспечения, МДК 02.02</a:t>
            </a:r>
            <a:br>
              <a:rPr lang="ru-RU" sz="3200" dirty="0"/>
            </a:br>
            <a:r>
              <a:rPr lang="ru-RU" sz="3200" dirty="0"/>
              <a:t>Инструментальные средства разработки программного обеспечения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964D9EE-A66C-4DC4-A7DF-A2194F7359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r>
              <a:rPr lang="ru-RU" dirty="0"/>
              <a:t>Подготовил студент</a:t>
            </a:r>
            <a:br>
              <a:rPr lang="ru-RU" dirty="0"/>
            </a:br>
            <a:r>
              <a:rPr lang="ru-RU" dirty="0"/>
              <a:t>и-22 группы</a:t>
            </a:r>
            <a:br>
              <a:rPr lang="ru-RU" dirty="0"/>
            </a:br>
            <a:r>
              <a:rPr lang="ru-RU" dirty="0"/>
              <a:t>Волков Алексей</a:t>
            </a:r>
          </a:p>
        </p:txBody>
      </p:sp>
    </p:spTree>
    <p:extLst>
      <p:ext uri="{BB962C8B-B14F-4D97-AF65-F5344CB8AC3E}">
        <p14:creationId xmlns:p14="http://schemas.microsoft.com/office/powerpoint/2010/main" val="4173275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9FA6E33-CCF7-4E9A-AFAB-2B048F1EFD1A}"/>
              </a:ext>
            </a:extLst>
          </p:cNvPr>
          <p:cNvSpPr txBox="1"/>
          <p:nvPr/>
        </p:nvSpPr>
        <p:spPr>
          <a:xfrm>
            <a:off x="0" y="0"/>
            <a:ext cx="2807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EPC-</a:t>
            </a:r>
            <a:r>
              <a:rPr lang="ru-RU" dirty="0"/>
              <a:t>Диаграмма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251F8C7-2F2A-48A0-B954-8BD18A046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3236" y="0"/>
            <a:ext cx="31255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082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1AC7ED-2D2C-4389-816A-23374A790CE9}"/>
              </a:ext>
            </a:extLst>
          </p:cNvPr>
          <p:cNvSpPr txBox="1"/>
          <p:nvPr/>
        </p:nvSpPr>
        <p:spPr>
          <a:xfrm>
            <a:off x="0" y="0"/>
            <a:ext cx="2825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Case </a:t>
            </a:r>
            <a:r>
              <a:rPr lang="ru-RU" dirty="0"/>
              <a:t>Диаграмма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5A4D769-CB5C-47F2-95EA-29B97086A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475" y="1614487"/>
            <a:ext cx="6877050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297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E063BAC-2917-4D06-ACF2-99BBF98A3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3000"/>
            <a:ext cx="9525000" cy="5715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7EF4DD-120C-4AA5-80FC-5BB2FE0456B7}"/>
              </a:ext>
            </a:extLst>
          </p:cNvPr>
          <p:cNvSpPr txBox="1"/>
          <p:nvPr/>
        </p:nvSpPr>
        <p:spPr>
          <a:xfrm>
            <a:off x="238125" y="200025"/>
            <a:ext cx="4171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База данных </a:t>
            </a:r>
            <a:r>
              <a:rPr lang="en-US" dirty="0"/>
              <a:t>Access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4966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771B1D-F039-4536-94A1-ACA189AD2156}"/>
              </a:ext>
            </a:extLst>
          </p:cNvPr>
          <p:cNvSpPr txBox="1"/>
          <p:nvPr/>
        </p:nvSpPr>
        <p:spPr>
          <a:xfrm>
            <a:off x="255181" y="138223"/>
            <a:ext cx="2764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База данных </a:t>
            </a:r>
            <a:r>
              <a:rPr lang="en-US" dirty="0"/>
              <a:t>Access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700F062-C07B-42BE-8856-2CC9BC23A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1560"/>
            <a:ext cx="7689121" cy="179088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A749EFA-1C07-4344-A40A-074FCE1551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9075" y="1097519"/>
            <a:ext cx="2832897" cy="122735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02491E6-689A-42CA-930A-71EF546DB2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490695"/>
            <a:ext cx="5562325" cy="187661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FBFC6906-E029-4982-9007-90FB7DFE5A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3819" y="2585872"/>
            <a:ext cx="2969771" cy="1500353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9BC48213-B63F-4A92-BC2B-B463DAB4AC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4347227"/>
            <a:ext cx="6630109" cy="1741492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A6857D3F-AA93-410A-9D06-07C70F7CFA6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05362" y="4347227"/>
            <a:ext cx="2969771" cy="1480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584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A72C8F-3864-4A1A-9989-AE5D2BC98432}"/>
              </a:ext>
            </a:extLst>
          </p:cNvPr>
          <p:cNvSpPr txBox="1"/>
          <p:nvPr/>
        </p:nvSpPr>
        <p:spPr>
          <a:xfrm>
            <a:off x="0" y="0"/>
            <a:ext cx="4976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База данных </a:t>
            </a:r>
            <a:r>
              <a:rPr lang="en-US" dirty="0"/>
              <a:t>access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F3C0C15-1CD7-4905-AD34-146A8ED61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1733"/>
            <a:ext cx="5093311" cy="176426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FFD0EAC-CAD4-4E65-8BF5-35297FBF55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2979" y="521733"/>
            <a:ext cx="2913023" cy="1211817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8C119B58-D32D-48E4-BE11-9E5F22AC33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438402"/>
            <a:ext cx="3213085" cy="1645435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F190E44D-E800-48AE-A662-450B6B6667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8254" y="2573894"/>
            <a:ext cx="2955566" cy="1314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021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98ECD20-3AA3-464B-A408-38839BB5D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9940"/>
            <a:ext cx="6144348" cy="502617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CBF051D-F0B1-41B8-995C-5BE48BA60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38275"/>
            <a:ext cx="4220164" cy="335326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F583202-8241-47B7-B5E4-9E0414260B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7776" y="2200301"/>
            <a:ext cx="2400542" cy="85733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2D16BA8-6F0A-470D-9CD0-BAAF1D76F4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67776" y="3080815"/>
            <a:ext cx="3143593" cy="377718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4CC5BBD-9069-415B-A5B9-B32539F6AF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92111" y="2622968"/>
            <a:ext cx="2807778" cy="170040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AF409B2A-8827-4A37-BDA9-44972B20C4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40459" y="4323368"/>
            <a:ext cx="2807778" cy="253463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FA2CCB7-2227-4B85-804C-4FB0333B858D}"/>
              </a:ext>
            </a:extLst>
          </p:cNvPr>
          <p:cNvSpPr txBox="1"/>
          <p:nvPr/>
        </p:nvSpPr>
        <p:spPr>
          <a:xfrm>
            <a:off x="0" y="142875"/>
            <a:ext cx="4220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Запросы </a:t>
            </a:r>
          </a:p>
        </p:txBody>
      </p:sp>
    </p:spTree>
    <p:extLst>
      <p:ext uri="{BB962C8B-B14F-4D97-AF65-F5344CB8AC3E}">
        <p14:creationId xmlns:p14="http://schemas.microsoft.com/office/powerpoint/2010/main" val="16126818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185D209-B43D-4C43-AD49-67B36B798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2333"/>
            <a:ext cx="2890210" cy="2086167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C6A89EB-A13E-4DDE-8A2F-1733F3A523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38500"/>
            <a:ext cx="2324425" cy="333421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AE55877-A90C-45EC-B860-7F2BEC2B8C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0210" y="1152333"/>
            <a:ext cx="3972320" cy="193266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9B71E41-DC4A-4984-A2E9-07801348B8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0210" y="3153073"/>
            <a:ext cx="2352530" cy="3105548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66148CD-05A9-49CA-BF53-851B0A578A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57311" y="1428012"/>
            <a:ext cx="5281143" cy="1381302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3AF3C6CA-6E97-49D2-8B98-4C82A96978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57311" y="2809314"/>
            <a:ext cx="2995429" cy="339314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A53BF33-EBD9-4426-8A34-792A03AC9F40}"/>
              </a:ext>
            </a:extLst>
          </p:cNvPr>
          <p:cNvSpPr txBox="1"/>
          <p:nvPr/>
        </p:nvSpPr>
        <p:spPr>
          <a:xfrm>
            <a:off x="0" y="85725"/>
            <a:ext cx="4743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Запросы</a:t>
            </a:r>
          </a:p>
        </p:txBody>
      </p:sp>
    </p:spTree>
    <p:extLst>
      <p:ext uri="{BB962C8B-B14F-4D97-AF65-F5344CB8AC3E}">
        <p14:creationId xmlns:p14="http://schemas.microsoft.com/office/powerpoint/2010/main" val="28567051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EF29F03-8E2A-45BC-BEB3-C60FCD3E3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843814" cy="264831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85EF9FD-F458-407A-8DFD-B9CD5359ED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48318"/>
            <a:ext cx="3814644" cy="206755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3094DC1-154A-4294-906B-334894ACD7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7072" y="0"/>
            <a:ext cx="3291928" cy="361740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49A4830-E51E-4E96-B59D-39F19437BC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9000" y="0"/>
            <a:ext cx="3112352" cy="350520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C5F19D6-F975-4DA4-89A8-CEC6CF5266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47072" y="3617401"/>
            <a:ext cx="2880684" cy="298462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61C7053-C539-49A0-8515-E383E73D8E9B}"/>
              </a:ext>
            </a:extLst>
          </p:cNvPr>
          <p:cNvSpPr txBox="1"/>
          <p:nvPr/>
        </p:nvSpPr>
        <p:spPr>
          <a:xfrm>
            <a:off x="7762875" y="4533900"/>
            <a:ext cx="3112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Формы</a:t>
            </a:r>
          </a:p>
        </p:txBody>
      </p:sp>
    </p:spTree>
    <p:extLst>
      <p:ext uri="{BB962C8B-B14F-4D97-AF65-F5344CB8AC3E}">
        <p14:creationId xmlns:p14="http://schemas.microsoft.com/office/powerpoint/2010/main" val="35815682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E36E46A-93EA-4C04-98D7-56D2F5DF2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948587" cy="277453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3920324-60C7-4C3F-B9D1-EE90859BC6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74533"/>
            <a:ext cx="4310533" cy="295701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4ABD1D5-6A86-4515-B9BA-08FBBE49DE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8587" y="108640"/>
            <a:ext cx="3205633" cy="255725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3769681-CB2F-4C06-9EAD-5460DFDFEA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0533" y="2704141"/>
            <a:ext cx="3719984" cy="3027406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64C3122-2209-4D58-9672-01127AEB9C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30517" y="2252956"/>
            <a:ext cx="4077180" cy="347859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BEF3DEB-E4B2-4BA6-B452-E6F94E4831CE}"/>
              </a:ext>
            </a:extLst>
          </p:cNvPr>
          <p:cNvSpPr txBox="1"/>
          <p:nvPr/>
        </p:nvSpPr>
        <p:spPr>
          <a:xfrm>
            <a:off x="7639050" y="1291864"/>
            <a:ext cx="3900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Конструктор форм</a:t>
            </a:r>
          </a:p>
        </p:txBody>
      </p:sp>
    </p:spTree>
    <p:extLst>
      <p:ext uri="{BB962C8B-B14F-4D97-AF65-F5344CB8AC3E}">
        <p14:creationId xmlns:p14="http://schemas.microsoft.com/office/powerpoint/2010/main" val="31572248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D8AA325-5C73-4895-AA40-A14128D7F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4609681" cy="183226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9A5C599-59E7-402B-9B81-72A7577EFF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9294" y="4267788"/>
            <a:ext cx="4067175" cy="214854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21B6DDD-3A69-419B-A871-2979CBDEBA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125" y="3172413"/>
            <a:ext cx="4067175" cy="239939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1D1616F-5C62-4F79-B5B9-CB6AC7193D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8089" y="1132304"/>
            <a:ext cx="4609680" cy="229669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0542A46-A4AC-4718-9019-47C2AF64FF96}"/>
              </a:ext>
            </a:extLst>
          </p:cNvPr>
          <p:cNvSpPr txBox="1"/>
          <p:nvPr/>
        </p:nvSpPr>
        <p:spPr>
          <a:xfrm>
            <a:off x="5981700" y="114300"/>
            <a:ext cx="2981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Главная кнопочная форма</a:t>
            </a:r>
          </a:p>
        </p:txBody>
      </p:sp>
    </p:spTree>
    <p:extLst>
      <p:ext uri="{BB962C8B-B14F-4D97-AF65-F5344CB8AC3E}">
        <p14:creationId xmlns:p14="http://schemas.microsoft.com/office/powerpoint/2010/main" val="2835182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2BCB50-106F-423E-9804-C120344BD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ПРЕДМЕТНОЙ ОБЛАСТИ ДЛЯ РАЗРАБОТКИ ПРОГРАММНОГО ОБЕСПЕЧЕНИЯ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9E2BE4-5C7A-4E70-94A5-6B7A49372BB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Предметная область: Министерство Внутренних Дел</a:t>
            </a:r>
          </a:p>
          <a:p>
            <a:r>
              <a:rPr lang="ru-RU" dirty="0"/>
              <a:t>МВД занимается борьбой с преступностью, раскрытием и расследованием преступлений различной степени тяжести, пресечением противоправных действий, обеспечением защиты прав и интересов граждан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52DB741-7573-40E7-92B8-6FA47544811F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890" y="2340864"/>
            <a:ext cx="5382702" cy="42153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137587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72E9300-FF9F-4C95-837C-C082C507F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6905"/>
            <a:ext cx="3591577" cy="206692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80BA40F-5CD2-4958-8B0E-4E33B74760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" y="2889645"/>
            <a:ext cx="3744422" cy="213383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823E50D-5D16-4990-AF4A-43D37DBCDD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9078" y="1741882"/>
            <a:ext cx="3971347" cy="229552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B8B5ED0-9B91-4040-A928-20A0E82F58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8734" y="4639255"/>
            <a:ext cx="3574417" cy="205705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EE285A4-6C2E-456C-822C-AA49DA88B0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38835" y="4639255"/>
            <a:ext cx="3853165" cy="221874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2992B80-D832-4CCC-B785-D420BF9D7059}"/>
              </a:ext>
            </a:extLst>
          </p:cNvPr>
          <p:cNvSpPr txBox="1"/>
          <p:nvPr/>
        </p:nvSpPr>
        <p:spPr>
          <a:xfrm>
            <a:off x="4981575" y="219075"/>
            <a:ext cx="3618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Диспетчер кнопочной формы</a:t>
            </a:r>
          </a:p>
        </p:txBody>
      </p:sp>
    </p:spTree>
    <p:extLst>
      <p:ext uri="{BB962C8B-B14F-4D97-AF65-F5344CB8AC3E}">
        <p14:creationId xmlns:p14="http://schemas.microsoft.com/office/powerpoint/2010/main" val="39648820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092236C-005A-41F9-8EF8-34BD2DE1C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391025" cy="259125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63DAAD7-15F5-4497-BF2C-51705CACFF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00716"/>
            <a:ext cx="5486400" cy="215836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7DD8D74-6FF3-408C-AF49-0109A5E9ED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7365" y="0"/>
            <a:ext cx="5598770" cy="235267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D81BF84-6263-40DC-BD4E-663A8C3730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4286" y="2115009"/>
            <a:ext cx="4293381" cy="225219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1B22424-D02A-4843-AD69-351B5C9396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26598" y="4240470"/>
            <a:ext cx="4548756" cy="261753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BCD3D75-3EB9-4D2D-B77F-5AFAC9905D97}"/>
              </a:ext>
            </a:extLst>
          </p:cNvPr>
          <p:cNvSpPr txBox="1"/>
          <p:nvPr/>
        </p:nvSpPr>
        <p:spPr>
          <a:xfrm>
            <a:off x="514350" y="5419725"/>
            <a:ext cx="3486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Отчеты</a:t>
            </a:r>
          </a:p>
        </p:txBody>
      </p:sp>
    </p:spTree>
    <p:extLst>
      <p:ext uri="{BB962C8B-B14F-4D97-AF65-F5344CB8AC3E}">
        <p14:creationId xmlns:p14="http://schemas.microsoft.com/office/powerpoint/2010/main" val="23278996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094E34-B29B-4D7F-8F9D-90E7586D91EB}"/>
              </a:ext>
            </a:extLst>
          </p:cNvPr>
          <p:cNvSpPr txBox="1"/>
          <p:nvPr/>
        </p:nvSpPr>
        <p:spPr>
          <a:xfrm>
            <a:off x="0" y="0"/>
            <a:ext cx="2898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Планирование разработки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DC6496D-2F65-4A9E-B0DC-21A1B12F33F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5575" y="2151443"/>
            <a:ext cx="5940425" cy="3451225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3E6F8EF-7356-4026-A9E1-AAA1217D5AC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251575" y="2091435"/>
            <a:ext cx="5940425" cy="3571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1614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8E009A9-229D-4B34-AC1A-192E6338E7E4}"/>
              </a:ext>
            </a:extLst>
          </p:cNvPr>
          <p:cNvSpPr txBox="1"/>
          <p:nvPr/>
        </p:nvSpPr>
        <p:spPr>
          <a:xfrm>
            <a:off x="548640" y="0"/>
            <a:ext cx="5248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Скриншоты гит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6F7F557-16E5-4502-90C7-E43D8EF6C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24667"/>
            <a:ext cx="5372850" cy="41333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94F947-3A20-402B-A873-803182C20076}"/>
              </a:ext>
            </a:extLst>
          </p:cNvPr>
          <p:cNvSpPr txBox="1"/>
          <p:nvPr/>
        </p:nvSpPr>
        <p:spPr>
          <a:xfrm>
            <a:off x="0" y="1773936"/>
            <a:ext cx="5367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Создание репозитория и </a:t>
            </a:r>
            <a:r>
              <a:rPr lang="ru-RU" dirty="0" err="1"/>
              <a:t>пуш</a:t>
            </a:r>
            <a:r>
              <a:rPr lang="ru-RU" dirty="0"/>
              <a:t> локального на удаленный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DF51281-7BF2-4AC8-A08F-68EA8BD031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7528" y="1942414"/>
            <a:ext cx="4296375" cy="491558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136EFC9-0795-41A9-A578-C060F2B84C5C}"/>
              </a:ext>
            </a:extLst>
          </p:cNvPr>
          <p:cNvSpPr txBox="1"/>
          <p:nvPr/>
        </p:nvSpPr>
        <p:spPr>
          <a:xfrm>
            <a:off x="5367528" y="1152144"/>
            <a:ext cx="4296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Создание веток и их </a:t>
            </a:r>
            <a:r>
              <a:rPr lang="ru-RU" dirty="0" err="1"/>
              <a:t>пуш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04881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D87ED31-12B7-4217-B842-20064398C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9466"/>
            <a:ext cx="2670048" cy="561853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5E2342B-E557-4AE2-B44C-A08F53F9900C}"/>
              </a:ext>
            </a:extLst>
          </p:cNvPr>
          <p:cNvSpPr txBox="1"/>
          <p:nvPr/>
        </p:nvSpPr>
        <p:spPr>
          <a:xfrm>
            <a:off x="0" y="0"/>
            <a:ext cx="2679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Заполнение веток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B9B04D9-3BCE-4D43-8538-FA4B129FE1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0048" y="2438573"/>
            <a:ext cx="3801005" cy="442857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178B105-3389-46E9-8AD7-F1F06EE2FD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1048" y="4600260"/>
            <a:ext cx="4180952" cy="22577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989A004-E3EA-4F43-B09D-99F084295FAA}"/>
              </a:ext>
            </a:extLst>
          </p:cNvPr>
          <p:cNvSpPr txBox="1"/>
          <p:nvPr/>
        </p:nvSpPr>
        <p:spPr>
          <a:xfrm>
            <a:off x="7964424" y="3648456"/>
            <a:ext cx="4227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Выгрузка всего</a:t>
            </a:r>
          </a:p>
        </p:txBody>
      </p:sp>
    </p:spTree>
    <p:extLst>
      <p:ext uri="{BB962C8B-B14F-4D97-AF65-F5344CB8AC3E}">
        <p14:creationId xmlns:p14="http://schemas.microsoft.com/office/powerpoint/2010/main" val="1782097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11FD4B37-5A5D-4D1D-A6A7-CC2899B83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Виды деятельности МВД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D463C2E-F88D-4000-A845-5295D064D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sz="20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1. Полицейская деятельность - обеспечение общественного порядка, предотвращение и раскрытие преступлений, охрана общественного порядка на улицах, в общественных местах и на массовых мероприятиях.</a:t>
            </a:r>
            <a:br>
              <a:rPr lang="ru-RU" sz="20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ru-RU" sz="20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ru-RU" sz="20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2. Оперативно-розыскная деятельность - сбор и анализ информации о преступной среде, проведение оперативных мероприятий по раскрытию преступлений, розыск преступников и преступников.</a:t>
            </a:r>
            <a:br>
              <a:rPr lang="ru-RU" sz="20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ru-RU" sz="20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ru-RU" sz="20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3. Охрана общественной безопасности - контроль за соблюдением законов и норм общественного поведения, предотвращение и пресечение противоправных действий, обеспечение безопасности граждан в общественных местах.</a:t>
            </a:r>
            <a:br>
              <a:rPr lang="ru-RU" sz="20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ru-RU" sz="20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ru-RU" sz="20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4. Обеспечение дорожной безопасности - контроль за соблюдением правил дорожного движения, предотвращение и разрешение дорожно-транспортных происшествий, профилактика и пресечение дорожных преступлений.</a:t>
            </a:r>
            <a:br>
              <a:rPr lang="ru-RU" sz="20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ru-RU" sz="20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ru-RU" sz="20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5. Борьба с преступностью - раскрытие и расследование преступлений различной степени тяжести, пресечение противоправных действий, обеспечение защиты прав и интересов граждан.</a:t>
            </a:r>
            <a:br>
              <a:rPr lang="ru-RU" sz="1800" b="1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363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1B5AF0-1F28-48C7-BE28-B3F9AB46E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Техническое Задание для разработки базы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2F35B4-DE68-44A1-9730-700F0FED42C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Предметом автоматизации является</a:t>
            </a:r>
            <a:br>
              <a:rPr lang="ru-RU" dirty="0"/>
            </a:br>
            <a:r>
              <a:rPr lang="ru-RU" dirty="0"/>
              <a:t>интегрированная информационная система для управления и анализа</a:t>
            </a:r>
            <a:br>
              <a:rPr lang="ru-RU" dirty="0"/>
            </a:br>
            <a:r>
              <a:rPr lang="ru-RU" dirty="0"/>
              <a:t>данных в Министерстве Внутренних Дел</a:t>
            </a:r>
          </a:p>
          <a:p>
            <a:r>
              <a:rPr lang="ru-RU" dirty="0"/>
              <a:t>Система предназначена для повышения эффективности и скорости раскрытия преступлений и фиксации информации о них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CF9DA75-37F9-40C1-AB71-05DFE5C3D07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Автоматизированная система должна обеспечивать возможность выполнения следующих функций:</a:t>
            </a:r>
          </a:p>
          <a:p>
            <a:r>
              <a:rPr lang="ru-RU" dirty="0"/>
              <a:t>Возможность добавления данных</a:t>
            </a:r>
          </a:p>
          <a:p>
            <a:r>
              <a:rPr lang="ru-RU" dirty="0"/>
              <a:t>Простой интерфейс для пользователя</a:t>
            </a:r>
          </a:p>
          <a:p>
            <a:r>
              <a:rPr lang="ru-RU" dirty="0"/>
              <a:t>Возможность редактирования данных</a:t>
            </a:r>
          </a:p>
          <a:p>
            <a:r>
              <a:rPr lang="ru-RU" dirty="0"/>
              <a:t>Инструкция для пользования</a:t>
            </a:r>
          </a:p>
        </p:txBody>
      </p:sp>
    </p:spTree>
    <p:extLst>
      <p:ext uri="{BB962C8B-B14F-4D97-AF65-F5344CB8AC3E}">
        <p14:creationId xmlns:p14="http://schemas.microsoft.com/office/powerpoint/2010/main" val="1888449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CEBD1D-0713-4DDF-8614-439042786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Техническое задание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B79597A-EE92-489E-A9F3-FEE921EF1D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603500"/>
            <a:ext cx="6340523" cy="4254500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3A3687A-DF89-4FF3-AD90-6113A27D50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811462"/>
            <a:ext cx="5775634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715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453DF5-167C-44A6-9CBD-223E81188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Техническое задание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CB036F6-C9BC-4D04-8733-788F5D45B8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313768"/>
            <a:ext cx="4305300" cy="3570564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E7562B7-6B7C-4808-A17B-9B75B8C571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9176" y="2569285"/>
            <a:ext cx="6258798" cy="248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513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C8F158-4A78-4DC0-9BD4-7A54050C2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Инфологическая модель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A5947BD-A03A-47D9-A592-51EEB32CA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943" y="2542032"/>
            <a:ext cx="9286114" cy="3689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049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E7D1F2-6402-4F6A-B4B3-A5367C70F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Нормализация МВД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D3D498-7506-4291-8A4F-4E069C033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708118" cy="3468116"/>
          </a:xfrm>
        </p:spPr>
        <p:txBody>
          <a:bodyPr>
            <a:normAutofit fontScale="92500" lnSpcReduction="10000"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1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Пострадавший</a:t>
            </a: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ru-RU" sz="1800" u="sng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Код_пострадавшего</a:t>
            </a: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Фамилия, Имя, Отчество, </a:t>
            </a: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номер телефона ).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1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Подразделение</a:t>
            </a: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– (</a:t>
            </a:r>
            <a:r>
              <a:rPr lang="ru-RU" u="sng" dirty="0">
                <a:ea typeface="Calibri" panose="020F0502020204030204" pitchFamily="34" charset="0"/>
                <a:cs typeface="Times New Roman" panose="02020603050405020304" pitchFamily="18" charset="0"/>
              </a:rPr>
              <a:t>К</a:t>
            </a:r>
            <a:r>
              <a:rPr lang="ru-RU" sz="1800" u="sng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од_подразделения</a:t>
            </a: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начальник подразделения, телефон,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Субъект, Город, Код_заявления</a:t>
            </a: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1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Сотрудник</a:t>
            </a: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– (</a:t>
            </a:r>
            <a:r>
              <a:rPr lang="ru-RU" sz="1800" u="sng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Код_сотрудника</a:t>
            </a: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Фамилия, Имя, Отчество, номер телефона).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b="1" dirty="0">
                <a:ea typeface="Calibri" panose="020F0502020204030204" pitchFamily="34" charset="0"/>
                <a:cs typeface="Times New Roman" panose="02020603050405020304" pitchFamily="18" charset="0"/>
              </a:rPr>
              <a:t>Дело</a:t>
            </a:r>
            <a:r>
              <a:rPr lang="ru-RU" sz="1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– (</a:t>
            </a:r>
            <a:r>
              <a:rPr lang="ru-RU" sz="1800" u="sng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Код_</a:t>
            </a:r>
            <a:r>
              <a:rPr lang="ru-RU" u="sng" dirty="0">
                <a:ea typeface="Calibri" panose="020F0502020204030204" pitchFamily="34" charset="0"/>
                <a:cs typeface="Times New Roman" panose="02020603050405020304" pitchFamily="18" charset="0"/>
              </a:rPr>
              <a:t>дела</a:t>
            </a: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категория преступления, статья, сроки расследования, ФИО пострадавшего, Код_подразделения).</a:t>
            </a: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b="1" dirty="0">
                <a:ea typeface="Calibri" panose="020F0502020204030204" pitchFamily="34" charset="0"/>
                <a:cs typeface="Times New Roman" panose="02020603050405020304" pitchFamily="18" charset="0"/>
              </a:rPr>
              <a:t>Заявление</a:t>
            </a: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ru-RU" sz="1800" u="sng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Код_</a:t>
            </a:r>
            <a:r>
              <a:rPr lang="ru-RU" u="sng" dirty="0">
                <a:ea typeface="Calibri" panose="020F0502020204030204" pitchFamily="34" charset="0"/>
                <a:cs typeface="Times New Roman" panose="02020603050405020304" pitchFamily="18" charset="0"/>
              </a:rPr>
              <a:t>заявления</a:t>
            </a: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Фамилия пострадавшего, Имя пострадавшего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, дата подачи заявления, Код_пострадавшего, Код_сотрудника</a:t>
            </a: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  <a:br>
              <a:rPr lang="ru-RU" sz="1800" dirty="0">
                <a:effectLst/>
                <a:ea typeface="Calibri" panose="020F0502020204030204" pitchFamily="34" charset="0"/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2663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E87594-4CF7-4253-B2D4-EF18CCB3B978}"/>
              </a:ext>
            </a:extLst>
          </p:cNvPr>
          <p:cNvSpPr txBox="1"/>
          <p:nvPr/>
        </p:nvSpPr>
        <p:spPr>
          <a:xfrm>
            <a:off x="0" y="0"/>
            <a:ext cx="561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Дата-Логическая модель</a:t>
            </a:r>
          </a:p>
        </p:txBody>
      </p: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BA83ACEC-B558-44A2-A61A-5231C4D1F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2828" y="3963721"/>
            <a:ext cx="4467782" cy="2021278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52418790-D8E5-41EA-BFA5-074369D506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010" y="3888393"/>
            <a:ext cx="4751106" cy="217193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129A5D8-ED01-4042-AC1C-D0FDF52789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6082" y="1322770"/>
            <a:ext cx="3674981" cy="234288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E651665-E29D-45D8-8140-3B70D46A21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9925" y="1226819"/>
            <a:ext cx="4053624" cy="2496351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6CEFA23-0108-4868-A32F-10A69F7FE4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23866" y="1252318"/>
            <a:ext cx="3391409" cy="248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396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вет директоров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{4C6C1513-259C-44C9-BA67-8BB2EF6E3E3B}tf02900722</Template>
  <TotalTime>1611</TotalTime>
  <Words>418</Words>
  <Application>Microsoft Office PowerPoint</Application>
  <PresentationFormat>Широкоэкранный</PresentationFormat>
  <Paragraphs>43</Paragraphs>
  <Slides>24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8" baseType="lpstr">
      <vt:lpstr>Arial</vt:lpstr>
      <vt:lpstr>Century Gothic</vt:lpstr>
      <vt:lpstr>Wingdings 3</vt:lpstr>
      <vt:lpstr>Совет директоров</vt:lpstr>
      <vt:lpstr>Индивидуальный проект по МДК 02.01Технология разработки программного обеспечения, МДК 02.02 Инструментальные средства разработки программного обеспечения</vt:lpstr>
      <vt:lpstr>АНАЛИЗ ПРЕДМЕТНОЙ ОБЛАСТИ ДЛЯ РАЗРАБОТКИ ПРОГРАММНОГО ОБЕСПЕЧЕНИЯ</vt:lpstr>
      <vt:lpstr>Виды деятельности МВД</vt:lpstr>
      <vt:lpstr>Техническое Задание для разработки базы данных</vt:lpstr>
      <vt:lpstr>Техническое задание</vt:lpstr>
      <vt:lpstr>Техническое задание</vt:lpstr>
      <vt:lpstr>Инфологическая модель</vt:lpstr>
      <vt:lpstr>Нормализация МВД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Индивидуальный проект по МДК 02.01Технология разработки программного обеспечения. МДК 02.02 Инструментальные средства разработки программного обеспечения</dc:title>
  <dc:creator>redstiller3@gmail.com</dc:creator>
  <cp:lastModifiedBy>redstiller3@gmail.com</cp:lastModifiedBy>
  <cp:revision>40</cp:revision>
  <dcterms:created xsi:type="dcterms:W3CDTF">2024-06-23T22:59:23Z</dcterms:created>
  <dcterms:modified xsi:type="dcterms:W3CDTF">2024-09-03T19:55:00Z</dcterms:modified>
</cp:coreProperties>
</file>