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255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96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4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84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49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1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36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9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21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36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D4B4-9AB8-4843-A504-109D64B9A097}" type="datetimeFigureOut">
              <a:rPr kumimoji="1" lang="zh-CN" altLang="en-US" smtClean="0"/>
              <a:t>10/23/14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BB87-3F48-CE49-A8AE-C615EE28C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88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55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抽象工厂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1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38"/>
          </a:xfrm>
        </p:spPr>
        <p:txBody>
          <a:bodyPr/>
          <a:lstStyle/>
          <a:p>
            <a:r>
              <a:rPr kumimoji="1" lang="zh-CN" altLang="en-US" dirty="0" smtClean="0"/>
              <a:t>静态类结构</a:t>
            </a:r>
            <a:endParaRPr kumimoji="1" lang="zh-CN" altLang="en-US" dirty="0"/>
          </a:p>
        </p:txBody>
      </p:sp>
      <p:pic>
        <p:nvPicPr>
          <p:cNvPr id="4" name="图片 3" descr="D078F45C-0CEA-47D1-BCBA-5985A0A847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652"/>
            <a:ext cx="9144000" cy="31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何时使用工厂方法</a:t>
            </a:r>
            <a:endParaRPr kumimoji="1" lang="en-US" altLang="zh-CN" dirty="0" smtClean="0"/>
          </a:p>
          <a:p>
            <a:pPr marL="857250" lvl="1" indent="-457200">
              <a:buFont typeface="Wingdings" charset="2"/>
              <a:buChar char="Ø"/>
            </a:pPr>
            <a:r>
              <a:rPr kumimoji="1" lang="zh-CN" altLang="en-US" dirty="0" smtClean="0"/>
              <a:t>编译时无法准确预期要创建的对象的类</a:t>
            </a:r>
            <a:endParaRPr kumimoji="1" lang="en-US" altLang="zh-CN" dirty="0" smtClean="0"/>
          </a:p>
          <a:p>
            <a:pPr marL="857250" lvl="1" indent="-457200">
              <a:buFont typeface="Wingdings" charset="2"/>
              <a:buChar char="Ø"/>
            </a:pPr>
            <a:r>
              <a:rPr kumimoji="1" lang="zh-CN" altLang="en-US" dirty="0" smtClean="0"/>
              <a:t>类想让其子类决定在运行时创建什么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59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4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抽象工厂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6656"/>
          </a:xfrm>
        </p:spPr>
        <p:txBody>
          <a:bodyPr/>
          <a:lstStyle/>
          <a:p>
            <a:r>
              <a:rPr kumimoji="1" lang="zh-CN" altLang="en-US" dirty="0" smtClean="0"/>
              <a:t>静态类结构</a:t>
            </a:r>
          </a:p>
        </p:txBody>
      </p:sp>
      <p:pic>
        <p:nvPicPr>
          <p:cNvPr id="4" name="图片 3" descr="FC4C7FC4-41E1-4C03-A0CE-40AF7B6D12F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042"/>
            <a:ext cx="914400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抽象工厂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何时使用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这个系统的产品多余一个的产品族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同属于同一个产品族的产品在一起使用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系统提供一个产品类的库，所有的产品以同样的接口出现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7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抽象工厂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28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工厂方法和抽象工厂</a:t>
            </a:r>
            <a:endParaRPr kumimoji="1" lang="zh-CN" altLang="en-US" dirty="0"/>
          </a:p>
        </p:txBody>
      </p:sp>
      <p:pic>
        <p:nvPicPr>
          <p:cNvPr id="4" name="内容占位符 3" descr="E59B4FFC-E33D-4F95-B644-1FE48F290A6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68" b="-43468"/>
          <a:stretch>
            <a:fillRect/>
          </a:stretch>
        </p:blipFill>
        <p:spPr>
          <a:xfrm>
            <a:off x="136550" y="1108170"/>
            <a:ext cx="8891625" cy="4890051"/>
          </a:xfrm>
        </p:spPr>
      </p:pic>
    </p:spTree>
    <p:extLst>
      <p:ext uri="{BB962C8B-B14F-4D97-AF65-F5344CB8AC3E}">
        <p14:creationId xmlns:p14="http://schemas.microsoft.com/office/powerpoint/2010/main" val="208455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</Words>
  <Application>Microsoft Macintosh PowerPoint</Application>
  <PresentationFormat>全屏显示(4:3)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设计模式</vt:lpstr>
      <vt:lpstr>概要</vt:lpstr>
      <vt:lpstr>工厂方法</vt:lpstr>
      <vt:lpstr>工厂方法</vt:lpstr>
      <vt:lpstr>工厂方法</vt:lpstr>
      <vt:lpstr>抽象工厂</vt:lpstr>
      <vt:lpstr>抽象工厂</vt:lpstr>
      <vt:lpstr>抽象工厂</vt:lpstr>
      <vt:lpstr>工厂方法和抽象工厂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zhao yingru</dc:creator>
  <cp:lastModifiedBy>zhao yingru</cp:lastModifiedBy>
  <cp:revision>5</cp:revision>
  <dcterms:created xsi:type="dcterms:W3CDTF">2014-10-23T06:19:10Z</dcterms:created>
  <dcterms:modified xsi:type="dcterms:W3CDTF">2014-10-23T07:15:26Z</dcterms:modified>
</cp:coreProperties>
</file>