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rgbClr val="D2E4D2"/>
          </a:solidFill>
        </a:fill>
      </a:tcStyle>
    </a:wholeTbl>
    <a:band2H>
      <a:tcTxStyle b="def" i="def"/>
      <a:tcStyle>
        <a:tcBdr/>
        <a:fill>
          <a:solidFill>
            <a:srgbClr val="EAF2EA"/>
          </a:solidFill>
        </a:fill>
      </a:tcStyle>
    </a:band2H>
    <a:firstCol>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1"/>
          </a:solidFill>
        </a:fill>
      </a:tcStyle>
    </a:firstCol>
    <a:la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381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1"/>
          </a:solidFill>
        </a:fill>
      </a:tcStyle>
    </a:lastRow>
    <a:fir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381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rgbClr val="D2E4D2"/>
          </a:solidFill>
        </a:fill>
      </a:tcStyle>
    </a:wholeTbl>
    <a:band2H>
      <a:tcTxStyle b="def" i="def"/>
      <a:tcStyle>
        <a:tcBdr/>
        <a:fill>
          <a:solidFill>
            <a:srgbClr val="EAF2EA"/>
          </a:solidFill>
        </a:fill>
      </a:tcStyle>
    </a:band2H>
    <a:firstCol>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1"/>
          </a:solidFill>
        </a:fill>
      </a:tcStyle>
    </a:firstCol>
    <a:la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381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1"/>
          </a:solidFill>
        </a:fill>
      </a:tcStyle>
    </a:lastRow>
    <a:fir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381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4">
              <a:hueOff val="-7283721"/>
              <a:satOff val="-38738"/>
              <a:lumOff val="56470"/>
            </a:schemeClr>
          </a:solidFill>
        </a:fill>
      </a:tcStyle>
    </a:wholeTbl>
    <a:band2H>
      <a:tcTxStyle b="def" i="def"/>
      <a:tcStyle>
        <a:tcBdr/>
        <a:fill>
          <a:solidFill>
            <a:schemeClr val="accent4">
              <a:hueOff val="-7283721"/>
              <a:satOff val="-38738"/>
              <a:lumOff val="56470"/>
            </a:schemeClr>
          </a:solidFill>
        </a:fill>
      </a:tcStyle>
    </a:band2H>
    <a:firstCol>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4">
              <a:hueOff val="-7283721"/>
              <a:satOff val="-38738"/>
              <a:lumOff val="56470"/>
            </a:schemeClr>
          </a:solidFill>
        </a:fill>
      </a:tcStyle>
    </a:firstCol>
    <a:la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381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4">
              <a:hueOff val="-7283721"/>
              <a:satOff val="-38738"/>
              <a:lumOff val="56470"/>
            </a:schemeClr>
          </a:solidFill>
        </a:fill>
      </a:tcStyle>
    </a:lastRow>
    <a:fir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381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chemeClr val="accent4">
              <a:hueOff val="-7283721"/>
              <a:satOff val="-38738"/>
              <a:lumOff val="56470"/>
            </a:schemeClr>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4">
              <a:hueOff val="-7283721"/>
              <a:satOff val="-38738"/>
              <a:lumOff val="56470"/>
            </a:schemeClr>
          </a:solidFill>
        </a:fill>
      </a:tcStyle>
    </a:band2H>
    <a:firstCol>
      <a:tcTxStyle b="on" i="off">
        <a:font>
          <a:latin typeface="Arial"/>
          <a:ea typeface="Arial"/>
          <a:cs typeface="Arial"/>
        </a:font>
        <a:schemeClr val="accent4">
          <a:hueOff val="-7283721"/>
          <a:satOff val="-38738"/>
          <a:lumOff val="5647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4">
              <a:hueOff val="-7283721"/>
              <a:satOff val="-38738"/>
              <a:lumOff val="56470"/>
            </a:schemeClr>
          </a:solidFill>
        </a:fill>
      </a:tcStyle>
    </a:lastRow>
    <a:firstRow>
      <a:tcTxStyle b="on" i="off">
        <a:font>
          <a:latin typeface="Arial"/>
          <a:ea typeface="Arial"/>
          <a:cs typeface="Arial"/>
        </a:font>
        <a:schemeClr val="accent4">
          <a:hueOff val="-7283721"/>
          <a:satOff val="-38738"/>
          <a:lumOff val="5647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rgbClr val="000000"/>
          </a:solidFill>
        </a:fill>
      </a:tcStyle>
    </a:firstCol>
    <a:la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38100" cap="flat">
              <a:solidFill>
                <a:schemeClr val="accent4">
                  <a:hueOff val="-7283721"/>
                  <a:satOff val="-38738"/>
                  <a:lumOff val="56470"/>
                </a:schemeClr>
              </a:solidFill>
              <a:prstDash val="solid"/>
              <a:round/>
            </a:ln>
          </a:top>
          <a:bottom>
            <a:ln w="127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rgbClr val="000000"/>
          </a:solidFill>
        </a:fill>
      </a:tcStyle>
    </a:lastRow>
    <a:firstRow>
      <a:tcTxStyle b="on" i="off">
        <a:font>
          <a:latin typeface="Arial"/>
          <a:ea typeface="Arial"/>
          <a:cs typeface="Arial"/>
        </a:font>
        <a:schemeClr val="accent4">
          <a:hueOff val="-7283721"/>
          <a:satOff val="-38738"/>
          <a:lumOff val="56470"/>
        </a:schemeClr>
      </a:tcTxStyle>
      <a:tcStyle>
        <a:tcBdr>
          <a:left>
            <a:ln w="12700" cap="flat">
              <a:solidFill>
                <a:schemeClr val="accent4">
                  <a:hueOff val="-7283721"/>
                  <a:satOff val="-38738"/>
                  <a:lumOff val="56470"/>
                </a:schemeClr>
              </a:solidFill>
              <a:prstDash val="solid"/>
              <a:round/>
            </a:ln>
          </a:left>
          <a:right>
            <a:ln w="12700" cap="flat">
              <a:solidFill>
                <a:schemeClr val="accent4">
                  <a:hueOff val="-7283721"/>
                  <a:satOff val="-38738"/>
                  <a:lumOff val="56470"/>
                </a:schemeClr>
              </a:solidFill>
              <a:prstDash val="solid"/>
              <a:round/>
            </a:ln>
          </a:right>
          <a:top>
            <a:ln w="12700" cap="flat">
              <a:solidFill>
                <a:schemeClr val="accent4">
                  <a:hueOff val="-7283721"/>
                  <a:satOff val="-38738"/>
                  <a:lumOff val="56470"/>
                </a:schemeClr>
              </a:solidFill>
              <a:prstDash val="solid"/>
              <a:round/>
            </a:ln>
          </a:top>
          <a:bottom>
            <a:ln w="38100" cap="flat">
              <a:solidFill>
                <a:schemeClr val="accent4">
                  <a:hueOff val="-7283721"/>
                  <a:satOff val="-38738"/>
                  <a:lumOff val="56470"/>
                </a:schemeClr>
              </a:solidFill>
              <a:prstDash val="solid"/>
              <a:round/>
            </a:ln>
          </a:bottom>
          <a:insideH>
            <a:ln w="12700" cap="flat">
              <a:solidFill>
                <a:schemeClr val="accent4">
                  <a:hueOff val="-7283721"/>
                  <a:satOff val="-38738"/>
                  <a:lumOff val="56470"/>
                </a:schemeClr>
              </a:solidFill>
              <a:prstDash val="solid"/>
              <a:round/>
            </a:ln>
          </a:insideH>
          <a:insideV>
            <a:ln w="12700" cap="flat">
              <a:solidFill>
                <a:schemeClr val="accent4">
                  <a:hueOff val="-7283721"/>
                  <a:satOff val="-38738"/>
                  <a:lumOff val="5647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4">
              <a:hueOff val="-7283721"/>
              <a:satOff val="-38738"/>
              <a:lumOff val="5647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0" name="Shape 180"/>
          <p:cNvSpPr/>
          <p:nvPr>
            <p:ph type="sldImg"/>
          </p:nvPr>
        </p:nvSpPr>
        <p:spPr>
          <a:xfrm>
            <a:off x="1143000" y="685800"/>
            <a:ext cx="4572000" cy="3429000"/>
          </a:xfrm>
          <a:prstGeom prst="rect">
            <a:avLst/>
          </a:prstGeom>
        </p:spPr>
        <p:txBody>
          <a:bodyPr/>
          <a:lstStyle/>
          <a:p>
            <a:pPr/>
          </a:p>
        </p:txBody>
      </p:sp>
      <p:sp>
        <p:nvSpPr>
          <p:cNvPr id="181" name="Shape 1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幻灯片">
    <p:spTree>
      <p:nvGrpSpPr>
        <p:cNvPr id="1" name=""/>
        <p:cNvGrpSpPr/>
        <p:nvPr/>
      </p:nvGrpSpPr>
      <p:grpSpPr>
        <a:xfrm>
          <a:off x="0" y="0"/>
          <a:ext cx="0" cy="0"/>
          <a:chOff x="0" y="0"/>
          <a:chExt cx="0" cy="0"/>
        </a:xfrm>
      </p:grpSpPr>
      <p:sp>
        <p:nvSpPr>
          <p:cNvPr id="12" name="Freeform 6"/>
          <p:cNvSpPr/>
          <p:nvPr/>
        </p:nvSpPr>
        <p:spPr>
          <a:xfrm>
            <a:off x="1802813" y="2565754"/>
            <a:ext cx="266866" cy="314006"/>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19800" y="9106"/>
                </a:moveTo>
                <a:cubicBezTo>
                  <a:pt x="17743" y="9106"/>
                  <a:pt x="17743" y="9106"/>
                  <a:pt x="17743" y="9106"/>
                </a:cubicBezTo>
                <a:cubicBezTo>
                  <a:pt x="14657" y="9106"/>
                  <a:pt x="12343" y="6730"/>
                  <a:pt x="12343" y="3706"/>
                </a:cubicBezTo>
                <a:cubicBezTo>
                  <a:pt x="12343" y="1546"/>
                  <a:pt x="12343" y="1546"/>
                  <a:pt x="12343" y="1546"/>
                </a:cubicBezTo>
                <a:cubicBezTo>
                  <a:pt x="12343" y="682"/>
                  <a:pt x="11571" y="34"/>
                  <a:pt x="10800" y="34"/>
                </a:cubicBezTo>
                <a:cubicBezTo>
                  <a:pt x="9771" y="-182"/>
                  <a:pt x="9000" y="682"/>
                  <a:pt x="9000" y="1546"/>
                </a:cubicBezTo>
                <a:cubicBezTo>
                  <a:pt x="9000" y="3706"/>
                  <a:pt x="9000" y="3706"/>
                  <a:pt x="9000" y="3706"/>
                </a:cubicBezTo>
                <a:cubicBezTo>
                  <a:pt x="9000" y="6730"/>
                  <a:pt x="6686" y="9106"/>
                  <a:pt x="3600" y="9106"/>
                </a:cubicBezTo>
                <a:cubicBezTo>
                  <a:pt x="1543" y="9106"/>
                  <a:pt x="1543" y="9106"/>
                  <a:pt x="1543" y="9106"/>
                </a:cubicBezTo>
                <a:cubicBezTo>
                  <a:pt x="514" y="9106"/>
                  <a:pt x="0" y="9754"/>
                  <a:pt x="0" y="10618"/>
                </a:cubicBezTo>
                <a:cubicBezTo>
                  <a:pt x="0" y="10618"/>
                  <a:pt x="0" y="10618"/>
                  <a:pt x="0" y="10618"/>
                </a:cubicBezTo>
                <a:cubicBezTo>
                  <a:pt x="0" y="11482"/>
                  <a:pt x="514" y="12346"/>
                  <a:pt x="1543" y="12346"/>
                </a:cubicBezTo>
                <a:cubicBezTo>
                  <a:pt x="3600" y="12346"/>
                  <a:pt x="3600" y="12346"/>
                  <a:pt x="3600" y="12346"/>
                </a:cubicBezTo>
                <a:cubicBezTo>
                  <a:pt x="6686" y="12346"/>
                  <a:pt x="9000" y="14722"/>
                  <a:pt x="9000" y="17746"/>
                </a:cubicBezTo>
                <a:cubicBezTo>
                  <a:pt x="9000" y="19690"/>
                  <a:pt x="9000" y="19690"/>
                  <a:pt x="9000" y="19690"/>
                </a:cubicBezTo>
                <a:cubicBezTo>
                  <a:pt x="9000" y="20554"/>
                  <a:pt x="9771" y="21418"/>
                  <a:pt x="10543" y="21418"/>
                </a:cubicBezTo>
                <a:cubicBezTo>
                  <a:pt x="11571" y="21418"/>
                  <a:pt x="12343" y="20770"/>
                  <a:pt x="12343" y="19906"/>
                </a:cubicBezTo>
                <a:cubicBezTo>
                  <a:pt x="12343" y="17746"/>
                  <a:pt x="12343" y="17746"/>
                  <a:pt x="12343" y="17746"/>
                </a:cubicBezTo>
                <a:cubicBezTo>
                  <a:pt x="12343" y="14722"/>
                  <a:pt x="14657" y="12346"/>
                  <a:pt x="17743" y="12346"/>
                </a:cubicBezTo>
                <a:cubicBezTo>
                  <a:pt x="19800" y="12346"/>
                  <a:pt x="19800" y="12346"/>
                  <a:pt x="19800" y="12346"/>
                </a:cubicBezTo>
                <a:cubicBezTo>
                  <a:pt x="20829" y="12346"/>
                  <a:pt x="21600" y="11482"/>
                  <a:pt x="21600" y="10618"/>
                </a:cubicBezTo>
                <a:cubicBezTo>
                  <a:pt x="21600" y="10618"/>
                  <a:pt x="21600" y="10618"/>
                  <a:pt x="21600" y="10618"/>
                </a:cubicBezTo>
                <a:cubicBezTo>
                  <a:pt x="21600" y="9754"/>
                  <a:pt x="20829" y="9106"/>
                  <a:pt x="19800" y="9106"/>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3" name="Freeform 7"/>
          <p:cNvSpPr/>
          <p:nvPr/>
        </p:nvSpPr>
        <p:spPr>
          <a:xfrm>
            <a:off x="4202429" y="1127161"/>
            <a:ext cx="265679" cy="314006"/>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20057" y="9106"/>
                </a:moveTo>
                <a:cubicBezTo>
                  <a:pt x="18000" y="9106"/>
                  <a:pt x="18000" y="9106"/>
                  <a:pt x="18000" y="9106"/>
                </a:cubicBezTo>
                <a:cubicBezTo>
                  <a:pt x="14914" y="9106"/>
                  <a:pt x="12343" y="6730"/>
                  <a:pt x="12343" y="3706"/>
                </a:cubicBezTo>
                <a:cubicBezTo>
                  <a:pt x="12343" y="1546"/>
                  <a:pt x="12343" y="1546"/>
                  <a:pt x="12343" y="1546"/>
                </a:cubicBezTo>
                <a:cubicBezTo>
                  <a:pt x="12343" y="682"/>
                  <a:pt x="11829" y="34"/>
                  <a:pt x="11057" y="34"/>
                </a:cubicBezTo>
                <a:cubicBezTo>
                  <a:pt x="10029" y="-182"/>
                  <a:pt x="9257" y="682"/>
                  <a:pt x="9257" y="1546"/>
                </a:cubicBezTo>
                <a:cubicBezTo>
                  <a:pt x="9257" y="3706"/>
                  <a:pt x="9257" y="3706"/>
                  <a:pt x="9257" y="3706"/>
                </a:cubicBezTo>
                <a:cubicBezTo>
                  <a:pt x="9257" y="6730"/>
                  <a:pt x="6686" y="9106"/>
                  <a:pt x="3857" y="9106"/>
                </a:cubicBezTo>
                <a:cubicBezTo>
                  <a:pt x="1543" y="9106"/>
                  <a:pt x="1543" y="9106"/>
                  <a:pt x="1543" y="9106"/>
                </a:cubicBezTo>
                <a:cubicBezTo>
                  <a:pt x="771" y="9106"/>
                  <a:pt x="0" y="9754"/>
                  <a:pt x="0" y="10618"/>
                </a:cubicBezTo>
                <a:cubicBezTo>
                  <a:pt x="0" y="10618"/>
                  <a:pt x="0" y="10618"/>
                  <a:pt x="0" y="10618"/>
                </a:cubicBezTo>
                <a:cubicBezTo>
                  <a:pt x="0" y="11698"/>
                  <a:pt x="771" y="12346"/>
                  <a:pt x="1543" y="12346"/>
                </a:cubicBezTo>
                <a:cubicBezTo>
                  <a:pt x="3857" y="12346"/>
                  <a:pt x="3857" y="12346"/>
                  <a:pt x="3857" y="12346"/>
                </a:cubicBezTo>
                <a:cubicBezTo>
                  <a:pt x="6686" y="12346"/>
                  <a:pt x="9257" y="14722"/>
                  <a:pt x="9257" y="17746"/>
                </a:cubicBezTo>
                <a:cubicBezTo>
                  <a:pt x="9257" y="19690"/>
                  <a:pt x="9257" y="19690"/>
                  <a:pt x="9257" y="19690"/>
                </a:cubicBezTo>
                <a:cubicBezTo>
                  <a:pt x="9257" y="20554"/>
                  <a:pt x="10029" y="21418"/>
                  <a:pt x="10800" y="21418"/>
                </a:cubicBezTo>
                <a:cubicBezTo>
                  <a:pt x="11571" y="21418"/>
                  <a:pt x="12343" y="20770"/>
                  <a:pt x="12343" y="19906"/>
                </a:cubicBezTo>
                <a:cubicBezTo>
                  <a:pt x="12343" y="17746"/>
                  <a:pt x="12343" y="17746"/>
                  <a:pt x="12343" y="17746"/>
                </a:cubicBezTo>
                <a:cubicBezTo>
                  <a:pt x="12343" y="14722"/>
                  <a:pt x="14914" y="12346"/>
                  <a:pt x="18000" y="12346"/>
                </a:cubicBezTo>
                <a:cubicBezTo>
                  <a:pt x="20057" y="12346"/>
                  <a:pt x="20057" y="12346"/>
                  <a:pt x="20057" y="12346"/>
                </a:cubicBezTo>
                <a:cubicBezTo>
                  <a:pt x="20829" y="12346"/>
                  <a:pt x="21600" y="11698"/>
                  <a:pt x="21600" y="10618"/>
                </a:cubicBezTo>
                <a:cubicBezTo>
                  <a:pt x="21600" y="10618"/>
                  <a:pt x="21600" y="10618"/>
                  <a:pt x="21600" y="10618"/>
                </a:cubicBezTo>
                <a:cubicBezTo>
                  <a:pt x="21600" y="9754"/>
                  <a:pt x="20829" y="9106"/>
                  <a:pt x="20057" y="9106"/>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4" name="Freeform 8"/>
          <p:cNvSpPr/>
          <p:nvPr/>
        </p:nvSpPr>
        <p:spPr>
          <a:xfrm>
            <a:off x="563380" y="0"/>
            <a:ext cx="265678" cy="314005"/>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20057" y="9072"/>
                </a:moveTo>
                <a:cubicBezTo>
                  <a:pt x="18000" y="9072"/>
                  <a:pt x="18000" y="9072"/>
                  <a:pt x="18000" y="9072"/>
                </a:cubicBezTo>
                <a:cubicBezTo>
                  <a:pt x="14914" y="9072"/>
                  <a:pt x="12343" y="6696"/>
                  <a:pt x="12343" y="3672"/>
                </a:cubicBezTo>
                <a:cubicBezTo>
                  <a:pt x="12343" y="1728"/>
                  <a:pt x="12343" y="1728"/>
                  <a:pt x="12343" y="1728"/>
                </a:cubicBezTo>
                <a:cubicBezTo>
                  <a:pt x="12343" y="864"/>
                  <a:pt x="11829" y="0"/>
                  <a:pt x="10800" y="0"/>
                </a:cubicBezTo>
                <a:cubicBezTo>
                  <a:pt x="10029" y="0"/>
                  <a:pt x="9257" y="648"/>
                  <a:pt x="9257" y="1512"/>
                </a:cubicBezTo>
                <a:cubicBezTo>
                  <a:pt x="9257" y="3672"/>
                  <a:pt x="9257" y="3672"/>
                  <a:pt x="9257" y="3672"/>
                </a:cubicBezTo>
                <a:cubicBezTo>
                  <a:pt x="9257" y="6696"/>
                  <a:pt x="6686" y="9072"/>
                  <a:pt x="3600" y="9072"/>
                </a:cubicBezTo>
                <a:cubicBezTo>
                  <a:pt x="1543" y="9072"/>
                  <a:pt x="1543" y="9072"/>
                  <a:pt x="1543" y="9072"/>
                </a:cubicBezTo>
                <a:cubicBezTo>
                  <a:pt x="771" y="9072"/>
                  <a:pt x="0" y="9936"/>
                  <a:pt x="0" y="10800"/>
                </a:cubicBezTo>
                <a:cubicBezTo>
                  <a:pt x="0" y="10800"/>
                  <a:pt x="0" y="10800"/>
                  <a:pt x="0" y="10800"/>
                </a:cubicBezTo>
                <a:cubicBezTo>
                  <a:pt x="0" y="11664"/>
                  <a:pt x="771" y="12312"/>
                  <a:pt x="1543" y="12312"/>
                </a:cubicBezTo>
                <a:cubicBezTo>
                  <a:pt x="3600" y="12312"/>
                  <a:pt x="3600" y="12312"/>
                  <a:pt x="3600" y="12312"/>
                </a:cubicBezTo>
                <a:cubicBezTo>
                  <a:pt x="6686" y="12312"/>
                  <a:pt x="9257" y="14688"/>
                  <a:pt x="9257" y="17712"/>
                </a:cubicBezTo>
                <a:cubicBezTo>
                  <a:pt x="9257" y="19872"/>
                  <a:pt x="9257" y="19872"/>
                  <a:pt x="9257" y="19872"/>
                </a:cubicBezTo>
                <a:cubicBezTo>
                  <a:pt x="9257" y="20736"/>
                  <a:pt x="9771" y="21384"/>
                  <a:pt x="10800" y="21384"/>
                </a:cubicBezTo>
                <a:cubicBezTo>
                  <a:pt x="11571" y="21600"/>
                  <a:pt x="12343" y="20736"/>
                  <a:pt x="12343" y="19872"/>
                </a:cubicBezTo>
                <a:cubicBezTo>
                  <a:pt x="12343" y="17712"/>
                  <a:pt x="12343" y="17712"/>
                  <a:pt x="12343" y="17712"/>
                </a:cubicBezTo>
                <a:cubicBezTo>
                  <a:pt x="12343" y="14688"/>
                  <a:pt x="14914" y="12312"/>
                  <a:pt x="18000" y="12312"/>
                </a:cubicBezTo>
                <a:cubicBezTo>
                  <a:pt x="20057" y="12312"/>
                  <a:pt x="20057" y="12312"/>
                  <a:pt x="20057" y="12312"/>
                </a:cubicBezTo>
                <a:cubicBezTo>
                  <a:pt x="20829" y="12312"/>
                  <a:pt x="21600" y="11664"/>
                  <a:pt x="21600" y="10800"/>
                </a:cubicBezTo>
                <a:cubicBezTo>
                  <a:pt x="21600" y="10800"/>
                  <a:pt x="21600" y="10800"/>
                  <a:pt x="21600" y="10800"/>
                </a:cubicBezTo>
                <a:cubicBezTo>
                  <a:pt x="21600" y="9936"/>
                  <a:pt x="20829" y="9072"/>
                  <a:pt x="20057" y="9072"/>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5" name="Freeform 9"/>
          <p:cNvSpPr/>
          <p:nvPr/>
        </p:nvSpPr>
        <p:spPr>
          <a:xfrm>
            <a:off x="11462101" y="1283318"/>
            <a:ext cx="265679" cy="316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57" y="9288"/>
                </a:moveTo>
                <a:cubicBezTo>
                  <a:pt x="18000" y="9288"/>
                  <a:pt x="18000" y="9288"/>
                  <a:pt x="18000" y="9288"/>
                </a:cubicBezTo>
                <a:cubicBezTo>
                  <a:pt x="14914" y="9288"/>
                  <a:pt x="12343" y="6696"/>
                  <a:pt x="12343" y="3672"/>
                </a:cubicBezTo>
                <a:cubicBezTo>
                  <a:pt x="12343" y="1728"/>
                  <a:pt x="12343" y="1728"/>
                  <a:pt x="12343" y="1728"/>
                </a:cubicBezTo>
                <a:cubicBezTo>
                  <a:pt x="12343" y="864"/>
                  <a:pt x="11829" y="216"/>
                  <a:pt x="11057" y="0"/>
                </a:cubicBezTo>
                <a:cubicBezTo>
                  <a:pt x="10029" y="0"/>
                  <a:pt x="9257" y="864"/>
                  <a:pt x="9257" y="1728"/>
                </a:cubicBezTo>
                <a:cubicBezTo>
                  <a:pt x="9257" y="3672"/>
                  <a:pt x="9257" y="3672"/>
                  <a:pt x="9257" y="3672"/>
                </a:cubicBezTo>
                <a:cubicBezTo>
                  <a:pt x="9257" y="6696"/>
                  <a:pt x="6686" y="9288"/>
                  <a:pt x="3857" y="9288"/>
                </a:cubicBezTo>
                <a:cubicBezTo>
                  <a:pt x="1543" y="9288"/>
                  <a:pt x="1543" y="9288"/>
                  <a:pt x="1543" y="9288"/>
                </a:cubicBezTo>
                <a:cubicBezTo>
                  <a:pt x="771" y="9288"/>
                  <a:pt x="0" y="9936"/>
                  <a:pt x="0" y="10800"/>
                </a:cubicBezTo>
                <a:cubicBezTo>
                  <a:pt x="0" y="10800"/>
                  <a:pt x="0" y="10800"/>
                  <a:pt x="0" y="10800"/>
                </a:cubicBezTo>
                <a:cubicBezTo>
                  <a:pt x="0" y="11664"/>
                  <a:pt x="771" y="12528"/>
                  <a:pt x="1543" y="12528"/>
                </a:cubicBezTo>
                <a:cubicBezTo>
                  <a:pt x="3857" y="12528"/>
                  <a:pt x="3857" y="12528"/>
                  <a:pt x="3857" y="12528"/>
                </a:cubicBezTo>
                <a:cubicBezTo>
                  <a:pt x="6686" y="12528"/>
                  <a:pt x="9257" y="14904"/>
                  <a:pt x="9257" y="17928"/>
                </a:cubicBezTo>
                <a:cubicBezTo>
                  <a:pt x="9257" y="19872"/>
                  <a:pt x="9257" y="19872"/>
                  <a:pt x="9257" y="19872"/>
                </a:cubicBezTo>
                <a:cubicBezTo>
                  <a:pt x="9257" y="20736"/>
                  <a:pt x="10029" y="21600"/>
                  <a:pt x="10800" y="21600"/>
                </a:cubicBezTo>
                <a:cubicBezTo>
                  <a:pt x="11571" y="21600"/>
                  <a:pt x="12343" y="20952"/>
                  <a:pt x="12343" y="20088"/>
                </a:cubicBezTo>
                <a:cubicBezTo>
                  <a:pt x="12343" y="17928"/>
                  <a:pt x="12343" y="17928"/>
                  <a:pt x="12343" y="17928"/>
                </a:cubicBezTo>
                <a:cubicBezTo>
                  <a:pt x="12343" y="14904"/>
                  <a:pt x="14914" y="12528"/>
                  <a:pt x="18000" y="12528"/>
                </a:cubicBezTo>
                <a:cubicBezTo>
                  <a:pt x="20057" y="12528"/>
                  <a:pt x="20057" y="12528"/>
                  <a:pt x="20057" y="12528"/>
                </a:cubicBezTo>
                <a:cubicBezTo>
                  <a:pt x="20829" y="12528"/>
                  <a:pt x="21600" y="11664"/>
                  <a:pt x="21600" y="10800"/>
                </a:cubicBezTo>
                <a:cubicBezTo>
                  <a:pt x="21600" y="10800"/>
                  <a:pt x="21600" y="10800"/>
                  <a:pt x="21600" y="10800"/>
                </a:cubicBezTo>
                <a:cubicBezTo>
                  <a:pt x="21600" y="9936"/>
                  <a:pt x="20829" y="9288"/>
                  <a:pt x="20057" y="9288"/>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6" name="Freeform 10"/>
          <p:cNvSpPr/>
          <p:nvPr/>
        </p:nvSpPr>
        <p:spPr>
          <a:xfrm>
            <a:off x="6697691" y="2489543"/>
            <a:ext cx="129282" cy="15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0537" y="0"/>
                </a:cubicBezTo>
                <a:cubicBezTo>
                  <a:pt x="10010" y="0"/>
                  <a:pt x="8956" y="441"/>
                  <a:pt x="8956" y="1322"/>
                </a:cubicBezTo>
                <a:cubicBezTo>
                  <a:pt x="8956" y="3527"/>
                  <a:pt x="8956" y="3527"/>
                  <a:pt x="8956" y="3527"/>
                </a:cubicBezTo>
                <a:cubicBezTo>
                  <a:pt x="8956" y="6612"/>
                  <a:pt x="6322"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322" y="12343"/>
                  <a:pt x="8956" y="14547"/>
                  <a:pt x="8956" y="17633"/>
                </a:cubicBezTo>
                <a:cubicBezTo>
                  <a:pt x="8956" y="19837"/>
                  <a:pt x="8956" y="19837"/>
                  <a:pt x="8956" y="19837"/>
                </a:cubicBezTo>
                <a:cubicBezTo>
                  <a:pt x="8956" y="20718"/>
                  <a:pt x="9483" y="21600"/>
                  <a:pt x="10537" y="21600"/>
                </a:cubicBezTo>
                <a:cubicBezTo>
                  <a:pt x="11590" y="21600"/>
                  <a:pt x="12117" y="20718"/>
                  <a:pt x="12117" y="19837"/>
                </a:cubicBezTo>
                <a:cubicBezTo>
                  <a:pt x="12117" y="17633"/>
                  <a:pt x="12117" y="17633"/>
                  <a:pt x="12117" y="17633"/>
                </a:cubicBezTo>
                <a:cubicBezTo>
                  <a:pt x="12117" y="14547"/>
                  <a:pt x="14751" y="12343"/>
                  <a:pt x="17912" y="12343"/>
                </a:cubicBezTo>
                <a:cubicBezTo>
                  <a:pt x="20020" y="12343"/>
                  <a:pt x="20020" y="12343"/>
                  <a:pt x="20020" y="12343"/>
                </a:cubicBezTo>
                <a:cubicBezTo>
                  <a:pt x="20546" y="12343"/>
                  <a:pt x="21600" y="11461"/>
                  <a:pt x="21600" y="10580"/>
                </a:cubicBezTo>
                <a:cubicBezTo>
                  <a:pt x="21600" y="10580"/>
                  <a:pt x="21600" y="10580"/>
                  <a:pt x="21600" y="10580"/>
                </a:cubicBezTo>
                <a:cubicBezTo>
                  <a:pt x="21600" y="9698"/>
                  <a:pt x="20546"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7" name="Freeform 11"/>
          <p:cNvSpPr/>
          <p:nvPr/>
        </p:nvSpPr>
        <p:spPr>
          <a:xfrm>
            <a:off x="3420602" y="460192"/>
            <a:ext cx="129282"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1063" y="0"/>
                </a:cubicBezTo>
                <a:cubicBezTo>
                  <a:pt x="10010" y="0"/>
                  <a:pt x="8956" y="441"/>
                  <a:pt x="8956" y="1322"/>
                </a:cubicBezTo>
                <a:cubicBezTo>
                  <a:pt x="8956" y="3527"/>
                  <a:pt x="8956" y="3527"/>
                  <a:pt x="8956" y="3527"/>
                </a:cubicBezTo>
                <a:cubicBezTo>
                  <a:pt x="8956" y="6612"/>
                  <a:pt x="6849"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849" y="12343"/>
                  <a:pt x="8956" y="14547"/>
                  <a:pt x="8956" y="17633"/>
                </a:cubicBezTo>
                <a:cubicBezTo>
                  <a:pt x="8956" y="19837"/>
                  <a:pt x="8956" y="19837"/>
                  <a:pt x="8956" y="19837"/>
                </a:cubicBezTo>
                <a:cubicBezTo>
                  <a:pt x="8956" y="20718"/>
                  <a:pt x="10010" y="21600"/>
                  <a:pt x="10537" y="21600"/>
                </a:cubicBezTo>
                <a:cubicBezTo>
                  <a:pt x="11590" y="21600"/>
                  <a:pt x="12117" y="20718"/>
                  <a:pt x="12117" y="19837"/>
                </a:cubicBezTo>
                <a:cubicBezTo>
                  <a:pt x="12117" y="17633"/>
                  <a:pt x="12117" y="17633"/>
                  <a:pt x="12117" y="17633"/>
                </a:cubicBezTo>
                <a:cubicBezTo>
                  <a:pt x="12117" y="14547"/>
                  <a:pt x="14751" y="12343"/>
                  <a:pt x="17912" y="12343"/>
                </a:cubicBezTo>
                <a:cubicBezTo>
                  <a:pt x="20020" y="12343"/>
                  <a:pt x="20020" y="12343"/>
                  <a:pt x="20020" y="12343"/>
                </a:cubicBezTo>
                <a:cubicBezTo>
                  <a:pt x="21073" y="12343"/>
                  <a:pt x="21600" y="11461"/>
                  <a:pt x="21600" y="10580"/>
                </a:cubicBezTo>
                <a:cubicBezTo>
                  <a:pt x="21600" y="10580"/>
                  <a:pt x="21600" y="10580"/>
                  <a:pt x="21600" y="10580"/>
                </a:cubicBezTo>
                <a:cubicBezTo>
                  <a:pt x="21600" y="9698"/>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8" name="Freeform 12"/>
          <p:cNvSpPr/>
          <p:nvPr/>
        </p:nvSpPr>
        <p:spPr>
          <a:xfrm>
            <a:off x="10822813" y="644032"/>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0537" y="0"/>
                </a:cubicBezTo>
                <a:cubicBezTo>
                  <a:pt x="10010" y="0"/>
                  <a:pt x="8956" y="441"/>
                  <a:pt x="8956" y="1763"/>
                </a:cubicBezTo>
                <a:cubicBezTo>
                  <a:pt x="8956" y="3527"/>
                  <a:pt x="8956" y="3527"/>
                  <a:pt x="8956" y="3527"/>
                </a:cubicBezTo>
                <a:cubicBezTo>
                  <a:pt x="8956" y="6612"/>
                  <a:pt x="6322"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322" y="12343"/>
                  <a:pt x="8956" y="14988"/>
                  <a:pt x="8956" y="17633"/>
                </a:cubicBezTo>
                <a:cubicBezTo>
                  <a:pt x="8956" y="19837"/>
                  <a:pt x="8956" y="19837"/>
                  <a:pt x="8956" y="19837"/>
                </a:cubicBezTo>
                <a:cubicBezTo>
                  <a:pt x="8956" y="20718"/>
                  <a:pt x="9483" y="21600"/>
                  <a:pt x="10537" y="21600"/>
                </a:cubicBezTo>
                <a:cubicBezTo>
                  <a:pt x="11590" y="21600"/>
                  <a:pt x="12117" y="20718"/>
                  <a:pt x="12117" y="19837"/>
                </a:cubicBezTo>
                <a:cubicBezTo>
                  <a:pt x="12117" y="17633"/>
                  <a:pt x="12117" y="17633"/>
                  <a:pt x="12117" y="17633"/>
                </a:cubicBezTo>
                <a:cubicBezTo>
                  <a:pt x="12117" y="14988"/>
                  <a:pt x="14751" y="12343"/>
                  <a:pt x="17912" y="12343"/>
                </a:cubicBezTo>
                <a:cubicBezTo>
                  <a:pt x="20020" y="12343"/>
                  <a:pt x="20020" y="12343"/>
                  <a:pt x="20020" y="12343"/>
                </a:cubicBezTo>
                <a:cubicBezTo>
                  <a:pt x="20546" y="12343"/>
                  <a:pt x="21600" y="11461"/>
                  <a:pt x="21600" y="10580"/>
                </a:cubicBezTo>
                <a:cubicBezTo>
                  <a:pt x="21600" y="10580"/>
                  <a:pt x="21600" y="10580"/>
                  <a:pt x="21600" y="10580"/>
                </a:cubicBezTo>
                <a:cubicBezTo>
                  <a:pt x="21600" y="9698"/>
                  <a:pt x="20546"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9" name="Freeform 13"/>
          <p:cNvSpPr/>
          <p:nvPr/>
        </p:nvSpPr>
        <p:spPr>
          <a:xfrm>
            <a:off x="508820" y="2411264"/>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644" y="7053"/>
                  <a:pt x="12644" y="3967"/>
                </a:cubicBezTo>
                <a:cubicBezTo>
                  <a:pt x="12644" y="1763"/>
                  <a:pt x="12644" y="1763"/>
                  <a:pt x="12644" y="1763"/>
                </a:cubicBezTo>
                <a:cubicBezTo>
                  <a:pt x="12644" y="882"/>
                  <a:pt x="11590" y="441"/>
                  <a:pt x="11063" y="0"/>
                </a:cubicBezTo>
                <a:cubicBezTo>
                  <a:pt x="10010" y="0"/>
                  <a:pt x="9483" y="882"/>
                  <a:pt x="9483" y="1763"/>
                </a:cubicBezTo>
                <a:cubicBezTo>
                  <a:pt x="9483" y="3967"/>
                  <a:pt x="9483" y="3967"/>
                  <a:pt x="9483" y="3967"/>
                </a:cubicBezTo>
                <a:cubicBezTo>
                  <a:pt x="9483" y="7053"/>
                  <a:pt x="6849" y="9257"/>
                  <a:pt x="3688" y="9257"/>
                </a:cubicBezTo>
                <a:cubicBezTo>
                  <a:pt x="1580" y="9257"/>
                  <a:pt x="1580" y="9257"/>
                  <a:pt x="1580" y="9257"/>
                </a:cubicBezTo>
                <a:cubicBezTo>
                  <a:pt x="527" y="9257"/>
                  <a:pt x="0" y="10139"/>
                  <a:pt x="0" y="11020"/>
                </a:cubicBezTo>
                <a:cubicBezTo>
                  <a:pt x="0" y="11020"/>
                  <a:pt x="0" y="11020"/>
                  <a:pt x="0" y="11020"/>
                </a:cubicBezTo>
                <a:cubicBezTo>
                  <a:pt x="0" y="11902"/>
                  <a:pt x="527" y="12343"/>
                  <a:pt x="1580" y="12343"/>
                </a:cubicBezTo>
                <a:cubicBezTo>
                  <a:pt x="3688" y="12343"/>
                  <a:pt x="3688" y="12343"/>
                  <a:pt x="3688" y="12343"/>
                </a:cubicBezTo>
                <a:cubicBezTo>
                  <a:pt x="6849" y="12343"/>
                  <a:pt x="9483" y="14988"/>
                  <a:pt x="9483" y="18073"/>
                </a:cubicBezTo>
                <a:cubicBezTo>
                  <a:pt x="9483" y="19837"/>
                  <a:pt x="9483" y="19837"/>
                  <a:pt x="9483" y="19837"/>
                </a:cubicBezTo>
                <a:cubicBezTo>
                  <a:pt x="9483" y="20718"/>
                  <a:pt x="10010" y="21600"/>
                  <a:pt x="10537" y="21600"/>
                </a:cubicBezTo>
                <a:cubicBezTo>
                  <a:pt x="11590" y="21600"/>
                  <a:pt x="12644" y="21159"/>
                  <a:pt x="12644" y="20278"/>
                </a:cubicBezTo>
                <a:cubicBezTo>
                  <a:pt x="12644" y="18073"/>
                  <a:pt x="12644" y="18073"/>
                  <a:pt x="12644" y="18073"/>
                </a:cubicBezTo>
                <a:cubicBezTo>
                  <a:pt x="12644" y="14988"/>
                  <a:pt x="14751" y="12343"/>
                  <a:pt x="17912" y="12343"/>
                </a:cubicBezTo>
                <a:cubicBezTo>
                  <a:pt x="20020" y="12343"/>
                  <a:pt x="20020" y="12343"/>
                  <a:pt x="20020" y="12343"/>
                </a:cubicBezTo>
                <a:cubicBezTo>
                  <a:pt x="21073" y="12343"/>
                  <a:pt x="21600" y="11902"/>
                  <a:pt x="21600" y="11020"/>
                </a:cubicBezTo>
                <a:cubicBezTo>
                  <a:pt x="21600" y="11020"/>
                  <a:pt x="21600" y="11020"/>
                  <a:pt x="21600" y="11020"/>
                </a:cubicBezTo>
                <a:cubicBezTo>
                  <a:pt x="21600" y="10139"/>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0" name="Freeform 14"/>
          <p:cNvSpPr/>
          <p:nvPr/>
        </p:nvSpPr>
        <p:spPr>
          <a:xfrm>
            <a:off x="8874114" y="460192"/>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644" y="6612"/>
                  <a:pt x="12644" y="3527"/>
                </a:cubicBezTo>
                <a:cubicBezTo>
                  <a:pt x="12644" y="1763"/>
                  <a:pt x="12644" y="1763"/>
                  <a:pt x="12644" y="1763"/>
                </a:cubicBezTo>
                <a:cubicBezTo>
                  <a:pt x="12644" y="882"/>
                  <a:pt x="11590" y="0"/>
                  <a:pt x="11063" y="0"/>
                </a:cubicBezTo>
                <a:cubicBezTo>
                  <a:pt x="10010" y="0"/>
                  <a:pt x="9483" y="441"/>
                  <a:pt x="9483" y="1322"/>
                </a:cubicBezTo>
                <a:cubicBezTo>
                  <a:pt x="9483" y="3527"/>
                  <a:pt x="9483" y="3527"/>
                  <a:pt x="9483" y="3527"/>
                </a:cubicBezTo>
                <a:cubicBezTo>
                  <a:pt x="9483" y="6612"/>
                  <a:pt x="6849"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849" y="12343"/>
                  <a:pt x="9483" y="14547"/>
                  <a:pt x="9483" y="17633"/>
                </a:cubicBezTo>
                <a:cubicBezTo>
                  <a:pt x="9483" y="19837"/>
                  <a:pt x="9483" y="19837"/>
                  <a:pt x="9483" y="19837"/>
                </a:cubicBezTo>
                <a:cubicBezTo>
                  <a:pt x="9483" y="20718"/>
                  <a:pt x="10010" y="21600"/>
                  <a:pt x="10537" y="21600"/>
                </a:cubicBezTo>
                <a:cubicBezTo>
                  <a:pt x="11590" y="21600"/>
                  <a:pt x="12644" y="20718"/>
                  <a:pt x="12644" y="19837"/>
                </a:cubicBezTo>
                <a:cubicBezTo>
                  <a:pt x="12644" y="17633"/>
                  <a:pt x="12644" y="17633"/>
                  <a:pt x="12644" y="17633"/>
                </a:cubicBezTo>
                <a:cubicBezTo>
                  <a:pt x="12644" y="14547"/>
                  <a:pt x="14751" y="12343"/>
                  <a:pt x="17912" y="12343"/>
                </a:cubicBezTo>
                <a:cubicBezTo>
                  <a:pt x="20020" y="12343"/>
                  <a:pt x="20020" y="12343"/>
                  <a:pt x="20020" y="12343"/>
                </a:cubicBezTo>
                <a:cubicBezTo>
                  <a:pt x="21073" y="12343"/>
                  <a:pt x="21600" y="11461"/>
                  <a:pt x="21600" y="10580"/>
                </a:cubicBezTo>
                <a:cubicBezTo>
                  <a:pt x="21600" y="10580"/>
                  <a:pt x="21600" y="10580"/>
                  <a:pt x="21600" y="10580"/>
                </a:cubicBezTo>
                <a:cubicBezTo>
                  <a:pt x="21600" y="9698"/>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1" name="Freeform 15"/>
          <p:cNvSpPr/>
          <p:nvPr/>
        </p:nvSpPr>
        <p:spPr>
          <a:xfrm>
            <a:off x="9004581" y="2217934"/>
            <a:ext cx="129282" cy="15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5278" y="9257"/>
                  <a:pt x="12644" y="7053"/>
                  <a:pt x="12644" y="3967"/>
                </a:cubicBezTo>
                <a:cubicBezTo>
                  <a:pt x="12644" y="1763"/>
                  <a:pt x="12644" y="1763"/>
                  <a:pt x="12644" y="1763"/>
                </a:cubicBezTo>
                <a:cubicBezTo>
                  <a:pt x="12644" y="882"/>
                  <a:pt x="12117" y="0"/>
                  <a:pt x="11063" y="0"/>
                </a:cubicBezTo>
                <a:cubicBezTo>
                  <a:pt x="10010" y="0"/>
                  <a:pt x="9483" y="882"/>
                  <a:pt x="9483" y="1763"/>
                </a:cubicBezTo>
                <a:cubicBezTo>
                  <a:pt x="9483" y="3967"/>
                  <a:pt x="9483" y="3967"/>
                  <a:pt x="9483" y="3967"/>
                </a:cubicBezTo>
                <a:cubicBezTo>
                  <a:pt x="9483" y="7053"/>
                  <a:pt x="6849" y="9257"/>
                  <a:pt x="3688" y="9257"/>
                </a:cubicBezTo>
                <a:cubicBezTo>
                  <a:pt x="1580" y="9257"/>
                  <a:pt x="1580" y="9257"/>
                  <a:pt x="1580" y="9257"/>
                </a:cubicBezTo>
                <a:cubicBezTo>
                  <a:pt x="1054" y="9257"/>
                  <a:pt x="0" y="10139"/>
                  <a:pt x="0" y="11020"/>
                </a:cubicBezTo>
                <a:cubicBezTo>
                  <a:pt x="0" y="11020"/>
                  <a:pt x="0" y="11020"/>
                  <a:pt x="0" y="11020"/>
                </a:cubicBezTo>
                <a:cubicBezTo>
                  <a:pt x="0" y="11902"/>
                  <a:pt x="1054" y="12343"/>
                  <a:pt x="1580" y="12343"/>
                </a:cubicBezTo>
                <a:cubicBezTo>
                  <a:pt x="3688" y="12343"/>
                  <a:pt x="3688" y="12343"/>
                  <a:pt x="3688" y="12343"/>
                </a:cubicBezTo>
                <a:cubicBezTo>
                  <a:pt x="6849" y="12343"/>
                  <a:pt x="9483" y="14988"/>
                  <a:pt x="9483" y="18073"/>
                </a:cubicBezTo>
                <a:cubicBezTo>
                  <a:pt x="9483" y="19837"/>
                  <a:pt x="9483" y="19837"/>
                  <a:pt x="9483" y="19837"/>
                </a:cubicBezTo>
                <a:cubicBezTo>
                  <a:pt x="9483" y="20718"/>
                  <a:pt x="10010" y="21600"/>
                  <a:pt x="11063" y="21600"/>
                </a:cubicBezTo>
                <a:cubicBezTo>
                  <a:pt x="11590" y="21600"/>
                  <a:pt x="12644" y="21159"/>
                  <a:pt x="12644" y="20278"/>
                </a:cubicBezTo>
                <a:cubicBezTo>
                  <a:pt x="12644" y="18073"/>
                  <a:pt x="12644" y="18073"/>
                  <a:pt x="12644" y="18073"/>
                </a:cubicBezTo>
                <a:cubicBezTo>
                  <a:pt x="12644" y="14988"/>
                  <a:pt x="15278" y="12343"/>
                  <a:pt x="17912" y="12343"/>
                </a:cubicBezTo>
                <a:cubicBezTo>
                  <a:pt x="20020" y="12343"/>
                  <a:pt x="20020" y="12343"/>
                  <a:pt x="20020" y="12343"/>
                </a:cubicBezTo>
                <a:cubicBezTo>
                  <a:pt x="21073" y="12343"/>
                  <a:pt x="21600" y="11902"/>
                  <a:pt x="21600" y="11020"/>
                </a:cubicBezTo>
                <a:cubicBezTo>
                  <a:pt x="21600" y="11020"/>
                  <a:pt x="21600" y="11020"/>
                  <a:pt x="21600" y="11020"/>
                </a:cubicBezTo>
                <a:cubicBezTo>
                  <a:pt x="21600" y="10139"/>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2" name="Freeform 16"/>
          <p:cNvSpPr/>
          <p:nvPr/>
        </p:nvSpPr>
        <p:spPr>
          <a:xfrm>
            <a:off x="1926733" y="1228575"/>
            <a:ext cx="1290436" cy="76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8" y="0"/>
                  <a:pt x="0" y="9640"/>
                  <a:pt x="0" y="21600"/>
                </a:cubicBezTo>
                <a:cubicBezTo>
                  <a:pt x="21600" y="21600"/>
                  <a:pt x="21600" y="21600"/>
                  <a:pt x="21600" y="21600"/>
                </a:cubicBezTo>
                <a:cubicBezTo>
                  <a:pt x="21600" y="9640"/>
                  <a:pt x="16782"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3" name="Freeform 17"/>
          <p:cNvSpPr/>
          <p:nvPr/>
        </p:nvSpPr>
        <p:spPr>
          <a:xfrm>
            <a:off x="3189296" y="1612266"/>
            <a:ext cx="645219" cy="383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71" y="0"/>
                  <a:pt x="0" y="9640"/>
                  <a:pt x="0" y="21600"/>
                </a:cubicBezTo>
                <a:cubicBezTo>
                  <a:pt x="21600" y="21600"/>
                  <a:pt x="21600" y="21600"/>
                  <a:pt x="21600" y="21600"/>
                </a:cubicBezTo>
                <a:cubicBezTo>
                  <a:pt x="21600" y="9640"/>
                  <a:pt x="16835"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4" name="Freeform 18"/>
          <p:cNvSpPr/>
          <p:nvPr/>
        </p:nvSpPr>
        <p:spPr>
          <a:xfrm>
            <a:off x="9843127" y="1590509"/>
            <a:ext cx="846849" cy="50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9706"/>
                  <a:pt x="0" y="21600"/>
                </a:cubicBezTo>
                <a:cubicBezTo>
                  <a:pt x="21600" y="21600"/>
                  <a:pt x="21600" y="21600"/>
                  <a:pt x="21600" y="21600"/>
                </a:cubicBezTo>
                <a:cubicBezTo>
                  <a:pt x="21600" y="9706"/>
                  <a:pt x="16764"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5" name="Freeform 19"/>
          <p:cNvSpPr/>
          <p:nvPr/>
        </p:nvSpPr>
        <p:spPr>
          <a:xfrm>
            <a:off x="10689974" y="1840768"/>
            <a:ext cx="424611" cy="250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9570"/>
                  <a:pt x="0" y="21600"/>
                </a:cubicBezTo>
                <a:cubicBezTo>
                  <a:pt x="21600" y="21600"/>
                  <a:pt x="21600" y="21600"/>
                  <a:pt x="21600" y="21600"/>
                </a:cubicBezTo>
                <a:cubicBezTo>
                  <a:pt x="21600" y="9570"/>
                  <a:pt x="16764"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6" name="Freeform 20"/>
          <p:cNvSpPr/>
          <p:nvPr/>
        </p:nvSpPr>
        <p:spPr>
          <a:xfrm>
            <a:off x="929447" y="719939"/>
            <a:ext cx="699777" cy="413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9" y="0"/>
                </a:moveTo>
                <a:cubicBezTo>
                  <a:pt x="4887" y="0"/>
                  <a:pt x="0" y="9728"/>
                  <a:pt x="0" y="21600"/>
                </a:cubicBezTo>
                <a:cubicBezTo>
                  <a:pt x="21600" y="21600"/>
                  <a:pt x="21600" y="21600"/>
                  <a:pt x="21600" y="21600"/>
                </a:cubicBezTo>
                <a:cubicBezTo>
                  <a:pt x="21600" y="9728"/>
                  <a:pt x="16811" y="0"/>
                  <a:pt x="10849"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7" name="Freeform 21"/>
          <p:cNvSpPr/>
          <p:nvPr/>
        </p:nvSpPr>
        <p:spPr>
          <a:xfrm>
            <a:off x="1603555" y="928686"/>
            <a:ext cx="351075" cy="205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03" y="0"/>
                </a:moveTo>
                <a:cubicBezTo>
                  <a:pt x="4865" y="0"/>
                  <a:pt x="0" y="9637"/>
                  <a:pt x="0" y="21600"/>
                </a:cubicBezTo>
                <a:cubicBezTo>
                  <a:pt x="21600" y="21600"/>
                  <a:pt x="21600" y="21600"/>
                  <a:pt x="21600" y="21600"/>
                </a:cubicBezTo>
                <a:cubicBezTo>
                  <a:pt x="21600" y="9637"/>
                  <a:pt x="16735" y="0"/>
                  <a:pt x="10703"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8" name="Freeform 22"/>
          <p:cNvSpPr/>
          <p:nvPr/>
        </p:nvSpPr>
        <p:spPr>
          <a:xfrm>
            <a:off x="7574189" y="985618"/>
            <a:ext cx="502891" cy="297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32" y="0"/>
                </a:moveTo>
                <a:cubicBezTo>
                  <a:pt x="4755" y="0"/>
                  <a:pt x="0" y="9651"/>
                  <a:pt x="0" y="21600"/>
                </a:cubicBezTo>
                <a:cubicBezTo>
                  <a:pt x="21600" y="21600"/>
                  <a:pt x="21600" y="21600"/>
                  <a:pt x="21600" y="21600"/>
                </a:cubicBezTo>
                <a:cubicBezTo>
                  <a:pt x="21600" y="9651"/>
                  <a:pt x="16709" y="0"/>
                  <a:pt x="10732"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29" name="Freeform 23"/>
          <p:cNvSpPr/>
          <p:nvPr/>
        </p:nvSpPr>
        <p:spPr>
          <a:xfrm>
            <a:off x="8077079" y="1133874"/>
            <a:ext cx="252633" cy="149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0" y="0"/>
                  <a:pt x="0" y="9651"/>
                  <a:pt x="0" y="21600"/>
                </a:cubicBezTo>
                <a:cubicBezTo>
                  <a:pt x="21600" y="21600"/>
                  <a:pt x="21600" y="21600"/>
                  <a:pt x="21600" y="21600"/>
                </a:cubicBezTo>
                <a:cubicBezTo>
                  <a:pt x="21600" y="9651"/>
                  <a:pt x="16740"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30" name="Rectangle 25"/>
          <p:cNvSpPr/>
          <p:nvPr/>
        </p:nvSpPr>
        <p:spPr>
          <a:xfrm>
            <a:off x="-1" y="6021635"/>
            <a:ext cx="12192717" cy="855152"/>
          </a:xfrm>
          <a:prstGeom prst="rect">
            <a:avLst/>
          </a:prstGeom>
          <a:solidFill>
            <a:schemeClr val="accent1"/>
          </a:solidFill>
          <a:ln w="12700">
            <a:miter lim="400000"/>
          </a:ln>
        </p:spPr>
        <p:txBody>
          <a:bodyPr lIns="0" tIns="0" rIns="0" bIns="0"/>
          <a:lstStyle/>
          <a:p>
            <a:pPr/>
          </a:p>
        </p:txBody>
      </p:sp>
      <p:sp>
        <p:nvSpPr>
          <p:cNvPr id="31" name="Freeform 26"/>
          <p:cNvSpPr/>
          <p:nvPr/>
        </p:nvSpPr>
        <p:spPr>
          <a:xfrm>
            <a:off x="-1" y="5102438"/>
            <a:ext cx="3227420" cy="919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0" y="21600"/>
                  <a:pt x="0" y="21600"/>
                  <a:pt x="0" y="21600"/>
                </a:cubicBezTo>
                <a:cubicBezTo>
                  <a:pt x="0" y="8863"/>
                  <a:pt x="0" y="8863"/>
                  <a:pt x="0" y="8863"/>
                </a:cubicBezTo>
                <a:cubicBezTo>
                  <a:pt x="1646" y="4171"/>
                  <a:pt x="3475" y="0"/>
                  <a:pt x="6746" y="0"/>
                </a:cubicBezTo>
                <a:cubicBezTo>
                  <a:pt x="14183" y="0"/>
                  <a:pt x="14183" y="21600"/>
                  <a:pt x="21600" y="21600"/>
                </a:cubicBezTo>
                <a:close/>
              </a:path>
            </a:pathLst>
          </a:custGeom>
          <a:solidFill>
            <a:schemeClr val="accent1"/>
          </a:solidFill>
          <a:ln w="12700">
            <a:miter lim="400000"/>
          </a:ln>
        </p:spPr>
        <p:txBody>
          <a:bodyPr lIns="0" tIns="0" rIns="0" bIns="0"/>
          <a:lstStyle/>
          <a:p>
            <a:pPr/>
          </a:p>
        </p:txBody>
      </p:sp>
      <p:sp>
        <p:nvSpPr>
          <p:cNvPr id="32" name="Freeform 27"/>
          <p:cNvSpPr/>
          <p:nvPr/>
        </p:nvSpPr>
        <p:spPr>
          <a:xfrm>
            <a:off x="1060338" y="5102438"/>
            <a:ext cx="2312822" cy="919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1600" y="21600"/>
                  <a:pt x="21600" y="21600"/>
                  <a:pt x="21600" y="21600"/>
                </a:cubicBezTo>
                <a:cubicBezTo>
                  <a:pt x="10815" y="21600"/>
                  <a:pt x="10815" y="0"/>
                  <a:pt x="0" y="0"/>
                </a:cubicBezTo>
                <a:cubicBezTo>
                  <a:pt x="0" y="0"/>
                  <a:pt x="0" y="0"/>
                  <a:pt x="0" y="0"/>
                </a:cubicBezTo>
                <a:lnTo>
                  <a:pt x="0" y="21600"/>
                </a:lnTo>
                <a:close/>
              </a:path>
            </a:pathLst>
          </a:custGeom>
          <a:solidFill>
            <a:schemeClr val="accent4"/>
          </a:solidFill>
          <a:ln w="12700">
            <a:miter lim="400000"/>
          </a:ln>
        </p:spPr>
        <p:txBody>
          <a:bodyPr lIns="0" tIns="0" rIns="0" bIns="0"/>
          <a:lstStyle/>
          <a:p>
            <a:pPr/>
          </a:p>
        </p:txBody>
      </p:sp>
      <p:sp>
        <p:nvSpPr>
          <p:cNvPr id="33" name="Freeform 28"/>
          <p:cNvSpPr/>
          <p:nvPr/>
        </p:nvSpPr>
        <p:spPr>
          <a:xfrm>
            <a:off x="413936" y="4846247"/>
            <a:ext cx="5917263" cy="117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6194" y="21600"/>
                  <a:pt x="16194" y="0"/>
                  <a:pt x="10800" y="0"/>
                </a:cubicBezTo>
                <a:cubicBezTo>
                  <a:pt x="5406" y="0"/>
                  <a:pt x="5406" y="21600"/>
                  <a:pt x="0" y="21600"/>
                </a:cubicBezTo>
                <a:lnTo>
                  <a:pt x="21600" y="21600"/>
                </a:lnTo>
                <a:close/>
              </a:path>
            </a:pathLst>
          </a:custGeom>
          <a:solidFill>
            <a:schemeClr val="accent1"/>
          </a:solidFill>
          <a:ln w="12700">
            <a:miter lim="400000"/>
          </a:ln>
        </p:spPr>
        <p:txBody>
          <a:bodyPr lIns="0" tIns="0" rIns="0" bIns="0"/>
          <a:lstStyle/>
          <a:p>
            <a:pPr/>
          </a:p>
        </p:txBody>
      </p:sp>
      <p:sp>
        <p:nvSpPr>
          <p:cNvPr id="34" name="Freeform 29"/>
          <p:cNvSpPr/>
          <p:nvPr/>
        </p:nvSpPr>
        <p:spPr>
          <a:xfrm>
            <a:off x="3373159" y="4846247"/>
            <a:ext cx="2958040" cy="117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1600" y="21600"/>
                  <a:pt x="21600" y="21600"/>
                  <a:pt x="21600" y="21600"/>
                </a:cubicBezTo>
                <a:cubicBezTo>
                  <a:pt x="10788" y="21600"/>
                  <a:pt x="10788" y="0"/>
                  <a:pt x="0" y="0"/>
                </a:cubicBezTo>
                <a:cubicBezTo>
                  <a:pt x="0" y="0"/>
                  <a:pt x="0" y="0"/>
                  <a:pt x="0" y="0"/>
                </a:cubicBezTo>
                <a:lnTo>
                  <a:pt x="0" y="21600"/>
                </a:lnTo>
                <a:close/>
              </a:path>
            </a:pathLst>
          </a:custGeom>
          <a:solidFill>
            <a:schemeClr val="accent1"/>
          </a:solidFill>
          <a:ln w="12700">
            <a:miter lim="400000"/>
          </a:ln>
        </p:spPr>
        <p:txBody>
          <a:bodyPr lIns="0" tIns="0" rIns="0" bIns="0"/>
          <a:lstStyle/>
          <a:p>
            <a:pPr/>
          </a:p>
        </p:txBody>
      </p:sp>
      <p:sp>
        <p:nvSpPr>
          <p:cNvPr id="35" name="Freeform 30"/>
          <p:cNvSpPr/>
          <p:nvPr/>
        </p:nvSpPr>
        <p:spPr>
          <a:xfrm>
            <a:off x="9395980" y="5052622"/>
            <a:ext cx="2796735" cy="969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06"/>
                </a:moveTo>
                <a:cubicBezTo>
                  <a:pt x="21600" y="21600"/>
                  <a:pt x="21600" y="21600"/>
                  <a:pt x="21600" y="21600"/>
                </a:cubicBezTo>
                <a:cubicBezTo>
                  <a:pt x="0" y="21600"/>
                  <a:pt x="0" y="21600"/>
                  <a:pt x="0" y="21600"/>
                </a:cubicBezTo>
                <a:cubicBezTo>
                  <a:pt x="9432" y="21600"/>
                  <a:pt x="9432" y="0"/>
                  <a:pt x="18839" y="0"/>
                </a:cubicBezTo>
                <a:cubicBezTo>
                  <a:pt x="19865" y="0"/>
                  <a:pt x="20794" y="212"/>
                  <a:pt x="21600" y="706"/>
                </a:cubicBezTo>
                <a:close/>
              </a:path>
            </a:pathLst>
          </a:custGeom>
          <a:solidFill>
            <a:schemeClr val="accent1"/>
          </a:solidFill>
          <a:ln w="12700">
            <a:miter lim="400000"/>
          </a:ln>
        </p:spPr>
        <p:txBody>
          <a:bodyPr lIns="0" tIns="0" rIns="0" bIns="0"/>
          <a:lstStyle/>
          <a:p>
            <a:pPr/>
          </a:p>
        </p:txBody>
      </p:sp>
      <p:pic>
        <p:nvPicPr>
          <p:cNvPr id="36" name="图片 16" descr="图片 16"/>
          <p:cNvPicPr>
            <a:picLocks noChangeAspect="1"/>
          </p:cNvPicPr>
          <p:nvPr/>
        </p:nvPicPr>
        <p:blipFill>
          <a:blip r:embed="rId2">
            <a:extLst/>
          </a:blip>
          <a:stretch>
            <a:fillRect/>
          </a:stretch>
        </p:blipFill>
        <p:spPr>
          <a:xfrm>
            <a:off x="122451" y="3933007"/>
            <a:ext cx="5346657" cy="2493481"/>
          </a:xfrm>
          <a:prstGeom prst="rect">
            <a:avLst/>
          </a:prstGeom>
          <a:ln w="12700">
            <a:miter lim="400000"/>
          </a:ln>
        </p:spPr>
      </p:pic>
      <p:pic>
        <p:nvPicPr>
          <p:cNvPr id="37" name="图片 17" descr="图片 17"/>
          <p:cNvPicPr>
            <a:picLocks noChangeAspect="1"/>
          </p:cNvPicPr>
          <p:nvPr/>
        </p:nvPicPr>
        <p:blipFill>
          <a:blip r:embed="rId3">
            <a:extLst/>
          </a:blip>
          <a:stretch>
            <a:fillRect/>
          </a:stretch>
        </p:blipFill>
        <p:spPr>
          <a:xfrm>
            <a:off x="7913441" y="3895476"/>
            <a:ext cx="4188316" cy="2749535"/>
          </a:xfrm>
          <a:prstGeom prst="rect">
            <a:avLst/>
          </a:prstGeom>
          <a:ln w="12700">
            <a:miter lim="400000"/>
          </a:ln>
        </p:spPr>
      </p:pic>
      <p:sp>
        <p:nvSpPr>
          <p:cNvPr id="38" name="标题文本"/>
          <p:cNvSpPr txBox="1"/>
          <p:nvPr>
            <p:ph type="title"/>
          </p:nvPr>
        </p:nvSpPr>
        <p:spPr>
          <a:xfrm>
            <a:off x="1524000" y="2650132"/>
            <a:ext cx="9144000" cy="923331"/>
          </a:xfrm>
          <a:prstGeom prst="rect">
            <a:avLst/>
          </a:prstGeom>
        </p:spPr>
        <p:txBody>
          <a:bodyPr anchor="b"/>
          <a:lstStyle>
            <a:lvl1pPr algn="ctr">
              <a:defRPr b="1" sz="6000"/>
            </a:lvl1pPr>
          </a:lstStyle>
          <a:p>
            <a:pPr/>
            <a:r>
              <a:t>标题文本</a:t>
            </a:r>
          </a:p>
        </p:txBody>
      </p:sp>
      <p:sp>
        <p:nvSpPr>
          <p:cNvPr id="39" name="正文级别 1…"/>
          <p:cNvSpPr txBox="1"/>
          <p:nvPr>
            <p:ph type="body" sz="quarter" idx="1"/>
          </p:nvPr>
        </p:nvSpPr>
        <p:spPr>
          <a:xfrm>
            <a:off x="1524000" y="3665537"/>
            <a:ext cx="9144000" cy="949224"/>
          </a:xfrm>
          <a:prstGeom prst="rect">
            <a:avLst/>
          </a:prstGeom>
        </p:spPr>
        <p:txBody>
          <a:bodyPr/>
          <a:lstStyle>
            <a:lvl1pPr marL="0" indent="0" algn="ctr">
              <a:buSzTx/>
              <a:buFontTx/>
              <a:buNone/>
              <a:defRPr sz="1800"/>
            </a:lvl1pPr>
            <a:lvl2pPr marL="0" indent="457200" algn="ctr">
              <a:buSzTx/>
              <a:buFontTx/>
              <a:buNone/>
              <a:defRPr sz="1800"/>
            </a:lvl2pPr>
            <a:lvl3pPr marL="0" indent="914400" algn="ctr">
              <a:buSzTx/>
              <a:buFontTx/>
              <a:buNone/>
              <a:defRPr sz="1800"/>
            </a:lvl3pPr>
            <a:lvl4pPr marL="0" indent="1371600" algn="ctr">
              <a:buSzTx/>
              <a:buFontTx/>
              <a:buNone/>
              <a:defRPr sz="1800"/>
            </a:lvl4pPr>
            <a:lvl5pPr marL="0" indent="1828800" algn="ctr">
              <a:buSzTx/>
              <a:buFontTx/>
              <a:buNone/>
              <a:defRPr sz="1800"/>
            </a:lvl5pPr>
          </a:lstStyle>
          <a:p>
            <a:pPr/>
            <a:r>
              <a:t>正文级别 1</a:t>
            </a:r>
          </a:p>
          <a:p>
            <a:pPr lvl="1"/>
            <a:r>
              <a:t>正文级别 2</a:t>
            </a:r>
          </a:p>
          <a:p>
            <a:pPr lvl="2"/>
            <a:r>
              <a:t>正文级别 3</a:t>
            </a:r>
          </a:p>
          <a:p>
            <a:pPr lvl="3"/>
            <a:r>
              <a:t>正文级别 4</a:t>
            </a:r>
          </a:p>
          <a:p>
            <a:pPr lvl="4"/>
            <a:r>
              <a:t>正文级别 5</a:t>
            </a:r>
          </a:p>
        </p:txBody>
      </p:sp>
      <p:pic>
        <p:nvPicPr>
          <p:cNvPr id="40" name="bbzDEhlEyD8jbRFOxoXt2z2EscoApPAYzrjRDMx3bODBfIMJBTtPry0ib1Q-TVoflc--nYK0nwH0E3E5_lvZVGNF4pklqN-L6YFH5E8OD7H-ZstVL8YK6a2iLDxQiy6EFISr5jhAgD0.png" descr="bbzDEhlEyD8jbRFOxoXt2z2EscoApPAYzrjRDMx3bODBfIMJBTtPry0ib1Q-TVoflc--nYK0nwH0E3E5_lvZVGNF4pklqN-L6YFH5E8OD7H-ZstVL8YK6a2iLDxQiy6EFISr5jhAgD0.png"/>
          <p:cNvPicPr>
            <a:picLocks noChangeAspect="1"/>
          </p:cNvPicPr>
          <p:nvPr/>
        </p:nvPicPr>
        <p:blipFill>
          <a:blip r:embed="rId4">
            <a:extLst/>
          </a:blip>
          <a:stretch>
            <a:fillRect/>
          </a:stretch>
        </p:blipFill>
        <p:spPr>
          <a:xfrm>
            <a:off x="10155105" y="119782"/>
            <a:ext cx="1950092" cy="632099"/>
          </a:xfrm>
          <a:prstGeom prst="rect">
            <a:avLst/>
          </a:prstGeom>
          <a:ln w="12700">
            <a:miter lim="400000"/>
          </a:ln>
        </p:spPr>
      </p:pic>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
    <p:spTree>
      <p:nvGrpSpPr>
        <p:cNvPr id="1" name=""/>
        <p:cNvGrpSpPr/>
        <p:nvPr/>
      </p:nvGrpSpPr>
      <p:grpSpPr>
        <a:xfrm>
          <a:off x="0" y="0"/>
          <a:ext cx="0" cy="0"/>
          <a:chOff x="0" y="0"/>
          <a:chExt cx="0" cy="0"/>
        </a:xfrm>
      </p:grpSpPr>
      <p:sp>
        <p:nvSpPr>
          <p:cNvPr id="173" name="正文级别 1…"/>
          <p:cNvSpPr txBox="1"/>
          <p:nvPr>
            <p:ph type="body" idx="1"/>
          </p:nvPr>
        </p:nvSpPr>
        <p:spPr>
          <a:xfrm>
            <a:off x="838200" y="551542"/>
            <a:ext cx="10515600" cy="5558973"/>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57" name="Freeform 6"/>
          <p:cNvSpPr/>
          <p:nvPr/>
        </p:nvSpPr>
        <p:spPr>
          <a:xfrm>
            <a:off x="1802813" y="2565754"/>
            <a:ext cx="266866" cy="314006"/>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19800" y="9106"/>
                </a:moveTo>
                <a:cubicBezTo>
                  <a:pt x="17743" y="9106"/>
                  <a:pt x="17743" y="9106"/>
                  <a:pt x="17743" y="9106"/>
                </a:cubicBezTo>
                <a:cubicBezTo>
                  <a:pt x="14657" y="9106"/>
                  <a:pt x="12343" y="6730"/>
                  <a:pt x="12343" y="3706"/>
                </a:cubicBezTo>
                <a:cubicBezTo>
                  <a:pt x="12343" y="1546"/>
                  <a:pt x="12343" y="1546"/>
                  <a:pt x="12343" y="1546"/>
                </a:cubicBezTo>
                <a:cubicBezTo>
                  <a:pt x="12343" y="682"/>
                  <a:pt x="11571" y="34"/>
                  <a:pt x="10800" y="34"/>
                </a:cubicBezTo>
                <a:cubicBezTo>
                  <a:pt x="9771" y="-182"/>
                  <a:pt x="9000" y="682"/>
                  <a:pt x="9000" y="1546"/>
                </a:cubicBezTo>
                <a:cubicBezTo>
                  <a:pt x="9000" y="3706"/>
                  <a:pt x="9000" y="3706"/>
                  <a:pt x="9000" y="3706"/>
                </a:cubicBezTo>
                <a:cubicBezTo>
                  <a:pt x="9000" y="6730"/>
                  <a:pt x="6686" y="9106"/>
                  <a:pt x="3600" y="9106"/>
                </a:cubicBezTo>
                <a:cubicBezTo>
                  <a:pt x="1543" y="9106"/>
                  <a:pt x="1543" y="9106"/>
                  <a:pt x="1543" y="9106"/>
                </a:cubicBezTo>
                <a:cubicBezTo>
                  <a:pt x="514" y="9106"/>
                  <a:pt x="0" y="9754"/>
                  <a:pt x="0" y="10618"/>
                </a:cubicBezTo>
                <a:cubicBezTo>
                  <a:pt x="0" y="10618"/>
                  <a:pt x="0" y="10618"/>
                  <a:pt x="0" y="10618"/>
                </a:cubicBezTo>
                <a:cubicBezTo>
                  <a:pt x="0" y="11482"/>
                  <a:pt x="514" y="12346"/>
                  <a:pt x="1543" y="12346"/>
                </a:cubicBezTo>
                <a:cubicBezTo>
                  <a:pt x="3600" y="12346"/>
                  <a:pt x="3600" y="12346"/>
                  <a:pt x="3600" y="12346"/>
                </a:cubicBezTo>
                <a:cubicBezTo>
                  <a:pt x="6686" y="12346"/>
                  <a:pt x="9000" y="14722"/>
                  <a:pt x="9000" y="17746"/>
                </a:cubicBezTo>
                <a:cubicBezTo>
                  <a:pt x="9000" y="19690"/>
                  <a:pt x="9000" y="19690"/>
                  <a:pt x="9000" y="19690"/>
                </a:cubicBezTo>
                <a:cubicBezTo>
                  <a:pt x="9000" y="20554"/>
                  <a:pt x="9771" y="21418"/>
                  <a:pt x="10543" y="21418"/>
                </a:cubicBezTo>
                <a:cubicBezTo>
                  <a:pt x="11571" y="21418"/>
                  <a:pt x="12343" y="20770"/>
                  <a:pt x="12343" y="19906"/>
                </a:cubicBezTo>
                <a:cubicBezTo>
                  <a:pt x="12343" y="17746"/>
                  <a:pt x="12343" y="17746"/>
                  <a:pt x="12343" y="17746"/>
                </a:cubicBezTo>
                <a:cubicBezTo>
                  <a:pt x="12343" y="14722"/>
                  <a:pt x="14657" y="12346"/>
                  <a:pt x="17743" y="12346"/>
                </a:cubicBezTo>
                <a:cubicBezTo>
                  <a:pt x="19800" y="12346"/>
                  <a:pt x="19800" y="12346"/>
                  <a:pt x="19800" y="12346"/>
                </a:cubicBezTo>
                <a:cubicBezTo>
                  <a:pt x="20829" y="12346"/>
                  <a:pt x="21600" y="11482"/>
                  <a:pt x="21600" y="10618"/>
                </a:cubicBezTo>
                <a:cubicBezTo>
                  <a:pt x="21600" y="10618"/>
                  <a:pt x="21600" y="10618"/>
                  <a:pt x="21600" y="10618"/>
                </a:cubicBezTo>
                <a:cubicBezTo>
                  <a:pt x="21600" y="9754"/>
                  <a:pt x="20829" y="9106"/>
                  <a:pt x="19800" y="9106"/>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58" name="Freeform 7"/>
          <p:cNvSpPr/>
          <p:nvPr/>
        </p:nvSpPr>
        <p:spPr>
          <a:xfrm>
            <a:off x="4202429" y="1127161"/>
            <a:ext cx="265679" cy="314006"/>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20057" y="9106"/>
                </a:moveTo>
                <a:cubicBezTo>
                  <a:pt x="18000" y="9106"/>
                  <a:pt x="18000" y="9106"/>
                  <a:pt x="18000" y="9106"/>
                </a:cubicBezTo>
                <a:cubicBezTo>
                  <a:pt x="14914" y="9106"/>
                  <a:pt x="12343" y="6730"/>
                  <a:pt x="12343" y="3706"/>
                </a:cubicBezTo>
                <a:cubicBezTo>
                  <a:pt x="12343" y="1546"/>
                  <a:pt x="12343" y="1546"/>
                  <a:pt x="12343" y="1546"/>
                </a:cubicBezTo>
                <a:cubicBezTo>
                  <a:pt x="12343" y="682"/>
                  <a:pt x="11829" y="34"/>
                  <a:pt x="11057" y="34"/>
                </a:cubicBezTo>
                <a:cubicBezTo>
                  <a:pt x="10029" y="-182"/>
                  <a:pt x="9257" y="682"/>
                  <a:pt x="9257" y="1546"/>
                </a:cubicBezTo>
                <a:cubicBezTo>
                  <a:pt x="9257" y="3706"/>
                  <a:pt x="9257" y="3706"/>
                  <a:pt x="9257" y="3706"/>
                </a:cubicBezTo>
                <a:cubicBezTo>
                  <a:pt x="9257" y="6730"/>
                  <a:pt x="6686" y="9106"/>
                  <a:pt x="3857" y="9106"/>
                </a:cubicBezTo>
                <a:cubicBezTo>
                  <a:pt x="1543" y="9106"/>
                  <a:pt x="1543" y="9106"/>
                  <a:pt x="1543" y="9106"/>
                </a:cubicBezTo>
                <a:cubicBezTo>
                  <a:pt x="771" y="9106"/>
                  <a:pt x="0" y="9754"/>
                  <a:pt x="0" y="10618"/>
                </a:cubicBezTo>
                <a:cubicBezTo>
                  <a:pt x="0" y="10618"/>
                  <a:pt x="0" y="10618"/>
                  <a:pt x="0" y="10618"/>
                </a:cubicBezTo>
                <a:cubicBezTo>
                  <a:pt x="0" y="11698"/>
                  <a:pt x="771" y="12346"/>
                  <a:pt x="1543" y="12346"/>
                </a:cubicBezTo>
                <a:cubicBezTo>
                  <a:pt x="3857" y="12346"/>
                  <a:pt x="3857" y="12346"/>
                  <a:pt x="3857" y="12346"/>
                </a:cubicBezTo>
                <a:cubicBezTo>
                  <a:pt x="6686" y="12346"/>
                  <a:pt x="9257" y="14722"/>
                  <a:pt x="9257" y="17746"/>
                </a:cubicBezTo>
                <a:cubicBezTo>
                  <a:pt x="9257" y="19690"/>
                  <a:pt x="9257" y="19690"/>
                  <a:pt x="9257" y="19690"/>
                </a:cubicBezTo>
                <a:cubicBezTo>
                  <a:pt x="9257" y="20554"/>
                  <a:pt x="10029" y="21418"/>
                  <a:pt x="10800" y="21418"/>
                </a:cubicBezTo>
                <a:cubicBezTo>
                  <a:pt x="11571" y="21418"/>
                  <a:pt x="12343" y="20770"/>
                  <a:pt x="12343" y="19906"/>
                </a:cubicBezTo>
                <a:cubicBezTo>
                  <a:pt x="12343" y="17746"/>
                  <a:pt x="12343" y="17746"/>
                  <a:pt x="12343" y="17746"/>
                </a:cubicBezTo>
                <a:cubicBezTo>
                  <a:pt x="12343" y="14722"/>
                  <a:pt x="14914" y="12346"/>
                  <a:pt x="18000" y="12346"/>
                </a:cubicBezTo>
                <a:cubicBezTo>
                  <a:pt x="20057" y="12346"/>
                  <a:pt x="20057" y="12346"/>
                  <a:pt x="20057" y="12346"/>
                </a:cubicBezTo>
                <a:cubicBezTo>
                  <a:pt x="20829" y="12346"/>
                  <a:pt x="21600" y="11698"/>
                  <a:pt x="21600" y="10618"/>
                </a:cubicBezTo>
                <a:cubicBezTo>
                  <a:pt x="21600" y="10618"/>
                  <a:pt x="21600" y="10618"/>
                  <a:pt x="21600" y="10618"/>
                </a:cubicBezTo>
                <a:cubicBezTo>
                  <a:pt x="21600" y="9754"/>
                  <a:pt x="20829" y="9106"/>
                  <a:pt x="20057" y="9106"/>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59" name="Freeform 8"/>
          <p:cNvSpPr/>
          <p:nvPr/>
        </p:nvSpPr>
        <p:spPr>
          <a:xfrm>
            <a:off x="563380" y="0"/>
            <a:ext cx="265678" cy="314005"/>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20057" y="9072"/>
                </a:moveTo>
                <a:cubicBezTo>
                  <a:pt x="18000" y="9072"/>
                  <a:pt x="18000" y="9072"/>
                  <a:pt x="18000" y="9072"/>
                </a:cubicBezTo>
                <a:cubicBezTo>
                  <a:pt x="14914" y="9072"/>
                  <a:pt x="12343" y="6696"/>
                  <a:pt x="12343" y="3672"/>
                </a:cubicBezTo>
                <a:cubicBezTo>
                  <a:pt x="12343" y="1728"/>
                  <a:pt x="12343" y="1728"/>
                  <a:pt x="12343" y="1728"/>
                </a:cubicBezTo>
                <a:cubicBezTo>
                  <a:pt x="12343" y="864"/>
                  <a:pt x="11829" y="0"/>
                  <a:pt x="10800" y="0"/>
                </a:cubicBezTo>
                <a:cubicBezTo>
                  <a:pt x="10029" y="0"/>
                  <a:pt x="9257" y="648"/>
                  <a:pt x="9257" y="1512"/>
                </a:cubicBezTo>
                <a:cubicBezTo>
                  <a:pt x="9257" y="3672"/>
                  <a:pt x="9257" y="3672"/>
                  <a:pt x="9257" y="3672"/>
                </a:cubicBezTo>
                <a:cubicBezTo>
                  <a:pt x="9257" y="6696"/>
                  <a:pt x="6686" y="9072"/>
                  <a:pt x="3600" y="9072"/>
                </a:cubicBezTo>
                <a:cubicBezTo>
                  <a:pt x="1543" y="9072"/>
                  <a:pt x="1543" y="9072"/>
                  <a:pt x="1543" y="9072"/>
                </a:cubicBezTo>
                <a:cubicBezTo>
                  <a:pt x="771" y="9072"/>
                  <a:pt x="0" y="9936"/>
                  <a:pt x="0" y="10800"/>
                </a:cubicBezTo>
                <a:cubicBezTo>
                  <a:pt x="0" y="10800"/>
                  <a:pt x="0" y="10800"/>
                  <a:pt x="0" y="10800"/>
                </a:cubicBezTo>
                <a:cubicBezTo>
                  <a:pt x="0" y="11664"/>
                  <a:pt x="771" y="12312"/>
                  <a:pt x="1543" y="12312"/>
                </a:cubicBezTo>
                <a:cubicBezTo>
                  <a:pt x="3600" y="12312"/>
                  <a:pt x="3600" y="12312"/>
                  <a:pt x="3600" y="12312"/>
                </a:cubicBezTo>
                <a:cubicBezTo>
                  <a:pt x="6686" y="12312"/>
                  <a:pt x="9257" y="14688"/>
                  <a:pt x="9257" y="17712"/>
                </a:cubicBezTo>
                <a:cubicBezTo>
                  <a:pt x="9257" y="19872"/>
                  <a:pt x="9257" y="19872"/>
                  <a:pt x="9257" y="19872"/>
                </a:cubicBezTo>
                <a:cubicBezTo>
                  <a:pt x="9257" y="20736"/>
                  <a:pt x="9771" y="21384"/>
                  <a:pt x="10800" y="21384"/>
                </a:cubicBezTo>
                <a:cubicBezTo>
                  <a:pt x="11571" y="21600"/>
                  <a:pt x="12343" y="20736"/>
                  <a:pt x="12343" y="19872"/>
                </a:cubicBezTo>
                <a:cubicBezTo>
                  <a:pt x="12343" y="17712"/>
                  <a:pt x="12343" y="17712"/>
                  <a:pt x="12343" y="17712"/>
                </a:cubicBezTo>
                <a:cubicBezTo>
                  <a:pt x="12343" y="14688"/>
                  <a:pt x="14914" y="12312"/>
                  <a:pt x="18000" y="12312"/>
                </a:cubicBezTo>
                <a:cubicBezTo>
                  <a:pt x="20057" y="12312"/>
                  <a:pt x="20057" y="12312"/>
                  <a:pt x="20057" y="12312"/>
                </a:cubicBezTo>
                <a:cubicBezTo>
                  <a:pt x="20829" y="12312"/>
                  <a:pt x="21600" y="11664"/>
                  <a:pt x="21600" y="10800"/>
                </a:cubicBezTo>
                <a:cubicBezTo>
                  <a:pt x="21600" y="10800"/>
                  <a:pt x="21600" y="10800"/>
                  <a:pt x="21600" y="10800"/>
                </a:cubicBezTo>
                <a:cubicBezTo>
                  <a:pt x="21600" y="9936"/>
                  <a:pt x="20829" y="9072"/>
                  <a:pt x="20057" y="9072"/>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0" name="Freeform 9"/>
          <p:cNvSpPr/>
          <p:nvPr/>
        </p:nvSpPr>
        <p:spPr>
          <a:xfrm>
            <a:off x="11462101" y="1283318"/>
            <a:ext cx="265679" cy="316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57" y="9288"/>
                </a:moveTo>
                <a:cubicBezTo>
                  <a:pt x="18000" y="9288"/>
                  <a:pt x="18000" y="9288"/>
                  <a:pt x="18000" y="9288"/>
                </a:cubicBezTo>
                <a:cubicBezTo>
                  <a:pt x="14914" y="9288"/>
                  <a:pt x="12343" y="6696"/>
                  <a:pt x="12343" y="3672"/>
                </a:cubicBezTo>
                <a:cubicBezTo>
                  <a:pt x="12343" y="1728"/>
                  <a:pt x="12343" y="1728"/>
                  <a:pt x="12343" y="1728"/>
                </a:cubicBezTo>
                <a:cubicBezTo>
                  <a:pt x="12343" y="864"/>
                  <a:pt x="11829" y="216"/>
                  <a:pt x="11057" y="0"/>
                </a:cubicBezTo>
                <a:cubicBezTo>
                  <a:pt x="10029" y="0"/>
                  <a:pt x="9257" y="864"/>
                  <a:pt x="9257" y="1728"/>
                </a:cubicBezTo>
                <a:cubicBezTo>
                  <a:pt x="9257" y="3672"/>
                  <a:pt x="9257" y="3672"/>
                  <a:pt x="9257" y="3672"/>
                </a:cubicBezTo>
                <a:cubicBezTo>
                  <a:pt x="9257" y="6696"/>
                  <a:pt x="6686" y="9288"/>
                  <a:pt x="3857" y="9288"/>
                </a:cubicBezTo>
                <a:cubicBezTo>
                  <a:pt x="1543" y="9288"/>
                  <a:pt x="1543" y="9288"/>
                  <a:pt x="1543" y="9288"/>
                </a:cubicBezTo>
                <a:cubicBezTo>
                  <a:pt x="771" y="9288"/>
                  <a:pt x="0" y="9936"/>
                  <a:pt x="0" y="10800"/>
                </a:cubicBezTo>
                <a:cubicBezTo>
                  <a:pt x="0" y="10800"/>
                  <a:pt x="0" y="10800"/>
                  <a:pt x="0" y="10800"/>
                </a:cubicBezTo>
                <a:cubicBezTo>
                  <a:pt x="0" y="11664"/>
                  <a:pt x="771" y="12528"/>
                  <a:pt x="1543" y="12528"/>
                </a:cubicBezTo>
                <a:cubicBezTo>
                  <a:pt x="3857" y="12528"/>
                  <a:pt x="3857" y="12528"/>
                  <a:pt x="3857" y="12528"/>
                </a:cubicBezTo>
                <a:cubicBezTo>
                  <a:pt x="6686" y="12528"/>
                  <a:pt x="9257" y="14904"/>
                  <a:pt x="9257" y="17928"/>
                </a:cubicBezTo>
                <a:cubicBezTo>
                  <a:pt x="9257" y="19872"/>
                  <a:pt x="9257" y="19872"/>
                  <a:pt x="9257" y="19872"/>
                </a:cubicBezTo>
                <a:cubicBezTo>
                  <a:pt x="9257" y="20736"/>
                  <a:pt x="10029" y="21600"/>
                  <a:pt x="10800" y="21600"/>
                </a:cubicBezTo>
                <a:cubicBezTo>
                  <a:pt x="11571" y="21600"/>
                  <a:pt x="12343" y="20952"/>
                  <a:pt x="12343" y="20088"/>
                </a:cubicBezTo>
                <a:cubicBezTo>
                  <a:pt x="12343" y="17928"/>
                  <a:pt x="12343" y="17928"/>
                  <a:pt x="12343" y="17928"/>
                </a:cubicBezTo>
                <a:cubicBezTo>
                  <a:pt x="12343" y="14904"/>
                  <a:pt x="14914" y="12528"/>
                  <a:pt x="18000" y="12528"/>
                </a:cubicBezTo>
                <a:cubicBezTo>
                  <a:pt x="20057" y="12528"/>
                  <a:pt x="20057" y="12528"/>
                  <a:pt x="20057" y="12528"/>
                </a:cubicBezTo>
                <a:cubicBezTo>
                  <a:pt x="20829" y="12528"/>
                  <a:pt x="21600" y="11664"/>
                  <a:pt x="21600" y="10800"/>
                </a:cubicBezTo>
                <a:cubicBezTo>
                  <a:pt x="21600" y="10800"/>
                  <a:pt x="21600" y="10800"/>
                  <a:pt x="21600" y="10800"/>
                </a:cubicBezTo>
                <a:cubicBezTo>
                  <a:pt x="21600" y="9936"/>
                  <a:pt x="20829" y="9288"/>
                  <a:pt x="20057" y="9288"/>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1" name="Freeform 10"/>
          <p:cNvSpPr/>
          <p:nvPr/>
        </p:nvSpPr>
        <p:spPr>
          <a:xfrm>
            <a:off x="6697691" y="2489543"/>
            <a:ext cx="129282" cy="15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0537" y="0"/>
                </a:cubicBezTo>
                <a:cubicBezTo>
                  <a:pt x="10010" y="0"/>
                  <a:pt x="8956" y="441"/>
                  <a:pt x="8956" y="1322"/>
                </a:cubicBezTo>
                <a:cubicBezTo>
                  <a:pt x="8956" y="3527"/>
                  <a:pt x="8956" y="3527"/>
                  <a:pt x="8956" y="3527"/>
                </a:cubicBezTo>
                <a:cubicBezTo>
                  <a:pt x="8956" y="6612"/>
                  <a:pt x="6322"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322" y="12343"/>
                  <a:pt x="8956" y="14547"/>
                  <a:pt x="8956" y="17633"/>
                </a:cubicBezTo>
                <a:cubicBezTo>
                  <a:pt x="8956" y="19837"/>
                  <a:pt x="8956" y="19837"/>
                  <a:pt x="8956" y="19837"/>
                </a:cubicBezTo>
                <a:cubicBezTo>
                  <a:pt x="8956" y="20718"/>
                  <a:pt x="9483" y="21600"/>
                  <a:pt x="10537" y="21600"/>
                </a:cubicBezTo>
                <a:cubicBezTo>
                  <a:pt x="11590" y="21600"/>
                  <a:pt x="12117" y="20718"/>
                  <a:pt x="12117" y="19837"/>
                </a:cubicBezTo>
                <a:cubicBezTo>
                  <a:pt x="12117" y="17633"/>
                  <a:pt x="12117" y="17633"/>
                  <a:pt x="12117" y="17633"/>
                </a:cubicBezTo>
                <a:cubicBezTo>
                  <a:pt x="12117" y="14547"/>
                  <a:pt x="14751" y="12343"/>
                  <a:pt x="17912" y="12343"/>
                </a:cubicBezTo>
                <a:cubicBezTo>
                  <a:pt x="20020" y="12343"/>
                  <a:pt x="20020" y="12343"/>
                  <a:pt x="20020" y="12343"/>
                </a:cubicBezTo>
                <a:cubicBezTo>
                  <a:pt x="20546" y="12343"/>
                  <a:pt x="21600" y="11461"/>
                  <a:pt x="21600" y="10580"/>
                </a:cubicBezTo>
                <a:cubicBezTo>
                  <a:pt x="21600" y="10580"/>
                  <a:pt x="21600" y="10580"/>
                  <a:pt x="21600" y="10580"/>
                </a:cubicBezTo>
                <a:cubicBezTo>
                  <a:pt x="21600" y="9698"/>
                  <a:pt x="20546"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2" name="Freeform 11"/>
          <p:cNvSpPr/>
          <p:nvPr/>
        </p:nvSpPr>
        <p:spPr>
          <a:xfrm>
            <a:off x="3420602" y="460192"/>
            <a:ext cx="129282"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1063" y="0"/>
                </a:cubicBezTo>
                <a:cubicBezTo>
                  <a:pt x="10010" y="0"/>
                  <a:pt x="8956" y="441"/>
                  <a:pt x="8956" y="1322"/>
                </a:cubicBezTo>
                <a:cubicBezTo>
                  <a:pt x="8956" y="3527"/>
                  <a:pt x="8956" y="3527"/>
                  <a:pt x="8956" y="3527"/>
                </a:cubicBezTo>
                <a:cubicBezTo>
                  <a:pt x="8956" y="6612"/>
                  <a:pt x="6849"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849" y="12343"/>
                  <a:pt x="8956" y="14547"/>
                  <a:pt x="8956" y="17633"/>
                </a:cubicBezTo>
                <a:cubicBezTo>
                  <a:pt x="8956" y="19837"/>
                  <a:pt x="8956" y="19837"/>
                  <a:pt x="8956" y="19837"/>
                </a:cubicBezTo>
                <a:cubicBezTo>
                  <a:pt x="8956" y="20718"/>
                  <a:pt x="10010" y="21600"/>
                  <a:pt x="10537" y="21600"/>
                </a:cubicBezTo>
                <a:cubicBezTo>
                  <a:pt x="11590" y="21600"/>
                  <a:pt x="12117" y="20718"/>
                  <a:pt x="12117" y="19837"/>
                </a:cubicBezTo>
                <a:cubicBezTo>
                  <a:pt x="12117" y="17633"/>
                  <a:pt x="12117" y="17633"/>
                  <a:pt x="12117" y="17633"/>
                </a:cubicBezTo>
                <a:cubicBezTo>
                  <a:pt x="12117" y="14547"/>
                  <a:pt x="14751" y="12343"/>
                  <a:pt x="17912" y="12343"/>
                </a:cubicBezTo>
                <a:cubicBezTo>
                  <a:pt x="20020" y="12343"/>
                  <a:pt x="20020" y="12343"/>
                  <a:pt x="20020" y="12343"/>
                </a:cubicBezTo>
                <a:cubicBezTo>
                  <a:pt x="21073" y="12343"/>
                  <a:pt x="21600" y="11461"/>
                  <a:pt x="21600" y="10580"/>
                </a:cubicBezTo>
                <a:cubicBezTo>
                  <a:pt x="21600" y="10580"/>
                  <a:pt x="21600" y="10580"/>
                  <a:pt x="21600" y="10580"/>
                </a:cubicBezTo>
                <a:cubicBezTo>
                  <a:pt x="21600" y="9698"/>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3" name="Freeform 12"/>
          <p:cNvSpPr/>
          <p:nvPr/>
        </p:nvSpPr>
        <p:spPr>
          <a:xfrm>
            <a:off x="10822813" y="644032"/>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0537" y="0"/>
                </a:cubicBezTo>
                <a:cubicBezTo>
                  <a:pt x="10010" y="0"/>
                  <a:pt x="8956" y="441"/>
                  <a:pt x="8956" y="1763"/>
                </a:cubicBezTo>
                <a:cubicBezTo>
                  <a:pt x="8956" y="3527"/>
                  <a:pt x="8956" y="3527"/>
                  <a:pt x="8956" y="3527"/>
                </a:cubicBezTo>
                <a:cubicBezTo>
                  <a:pt x="8956" y="6612"/>
                  <a:pt x="6322"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322" y="12343"/>
                  <a:pt x="8956" y="14988"/>
                  <a:pt x="8956" y="17633"/>
                </a:cubicBezTo>
                <a:cubicBezTo>
                  <a:pt x="8956" y="19837"/>
                  <a:pt x="8956" y="19837"/>
                  <a:pt x="8956" y="19837"/>
                </a:cubicBezTo>
                <a:cubicBezTo>
                  <a:pt x="8956" y="20718"/>
                  <a:pt x="9483" y="21600"/>
                  <a:pt x="10537" y="21600"/>
                </a:cubicBezTo>
                <a:cubicBezTo>
                  <a:pt x="11590" y="21600"/>
                  <a:pt x="12117" y="20718"/>
                  <a:pt x="12117" y="19837"/>
                </a:cubicBezTo>
                <a:cubicBezTo>
                  <a:pt x="12117" y="17633"/>
                  <a:pt x="12117" y="17633"/>
                  <a:pt x="12117" y="17633"/>
                </a:cubicBezTo>
                <a:cubicBezTo>
                  <a:pt x="12117" y="14988"/>
                  <a:pt x="14751" y="12343"/>
                  <a:pt x="17912" y="12343"/>
                </a:cubicBezTo>
                <a:cubicBezTo>
                  <a:pt x="20020" y="12343"/>
                  <a:pt x="20020" y="12343"/>
                  <a:pt x="20020" y="12343"/>
                </a:cubicBezTo>
                <a:cubicBezTo>
                  <a:pt x="20546" y="12343"/>
                  <a:pt x="21600" y="11461"/>
                  <a:pt x="21600" y="10580"/>
                </a:cubicBezTo>
                <a:cubicBezTo>
                  <a:pt x="21600" y="10580"/>
                  <a:pt x="21600" y="10580"/>
                  <a:pt x="21600" y="10580"/>
                </a:cubicBezTo>
                <a:cubicBezTo>
                  <a:pt x="21600" y="9698"/>
                  <a:pt x="20546"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4" name="Freeform 13"/>
          <p:cNvSpPr/>
          <p:nvPr/>
        </p:nvSpPr>
        <p:spPr>
          <a:xfrm>
            <a:off x="508820" y="2411264"/>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644" y="7053"/>
                  <a:pt x="12644" y="3967"/>
                </a:cubicBezTo>
                <a:cubicBezTo>
                  <a:pt x="12644" y="1763"/>
                  <a:pt x="12644" y="1763"/>
                  <a:pt x="12644" y="1763"/>
                </a:cubicBezTo>
                <a:cubicBezTo>
                  <a:pt x="12644" y="882"/>
                  <a:pt x="11590" y="441"/>
                  <a:pt x="11063" y="0"/>
                </a:cubicBezTo>
                <a:cubicBezTo>
                  <a:pt x="10010" y="0"/>
                  <a:pt x="9483" y="882"/>
                  <a:pt x="9483" y="1763"/>
                </a:cubicBezTo>
                <a:cubicBezTo>
                  <a:pt x="9483" y="3967"/>
                  <a:pt x="9483" y="3967"/>
                  <a:pt x="9483" y="3967"/>
                </a:cubicBezTo>
                <a:cubicBezTo>
                  <a:pt x="9483" y="7053"/>
                  <a:pt x="6849" y="9257"/>
                  <a:pt x="3688" y="9257"/>
                </a:cubicBezTo>
                <a:cubicBezTo>
                  <a:pt x="1580" y="9257"/>
                  <a:pt x="1580" y="9257"/>
                  <a:pt x="1580" y="9257"/>
                </a:cubicBezTo>
                <a:cubicBezTo>
                  <a:pt x="527" y="9257"/>
                  <a:pt x="0" y="10139"/>
                  <a:pt x="0" y="11020"/>
                </a:cubicBezTo>
                <a:cubicBezTo>
                  <a:pt x="0" y="11020"/>
                  <a:pt x="0" y="11020"/>
                  <a:pt x="0" y="11020"/>
                </a:cubicBezTo>
                <a:cubicBezTo>
                  <a:pt x="0" y="11902"/>
                  <a:pt x="527" y="12343"/>
                  <a:pt x="1580" y="12343"/>
                </a:cubicBezTo>
                <a:cubicBezTo>
                  <a:pt x="3688" y="12343"/>
                  <a:pt x="3688" y="12343"/>
                  <a:pt x="3688" y="12343"/>
                </a:cubicBezTo>
                <a:cubicBezTo>
                  <a:pt x="6849" y="12343"/>
                  <a:pt x="9483" y="14988"/>
                  <a:pt x="9483" y="18073"/>
                </a:cubicBezTo>
                <a:cubicBezTo>
                  <a:pt x="9483" y="19837"/>
                  <a:pt x="9483" y="19837"/>
                  <a:pt x="9483" y="19837"/>
                </a:cubicBezTo>
                <a:cubicBezTo>
                  <a:pt x="9483" y="20718"/>
                  <a:pt x="10010" y="21600"/>
                  <a:pt x="10537" y="21600"/>
                </a:cubicBezTo>
                <a:cubicBezTo>
                  <a:pt x="11590" y="21600"/>
                  <a:pt x="12644" y="21159"/>
                  <a:pt x="12644" y="20278"/>
                </a:cubicBezTo>
                <a:cubicBezTo>
                  <a:pt x="12644" y="18073"/>
                  <a:pt x="12644" y="18073"/>
                  <a:pt x="12644" y="18073"/>
                </a:cubicBezTo>
                <a:cubicBezTo>
                  <a:pt x="12644" y="14988"/>
                  <a:pt x="14751" y="12343"/>
                  <a:pt x="17912" y="12343"/>
                </a:cubicBezTo>
                <a:cubicBezTo>
                  <a:pt x="20020" y="12343"/>
                  <a:pt x="20020" y="12343"/>
                  <a:pt x="20020" y="12343"/>
                </a:cubicBezTo>
                <a:cubicBezTo>
                  <a:pt x="21073" y="12343"/>
                  <a:pt x="21600" y="11902"/>
                  <a:pt x="21600" y="11020"/>
                </a:cubicBezTo>
                <a:cubicBezTo>
                  <a:pt x="21600" y="11020"/>
                  <a:pt x="21600" y="11020"/>
                  <a:pt x="21600" y="11020"/>
                </a:cubicBezTo>
                <a:cubicBezTo>
                  <a:pt x="21600" y="10139"/>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5" name="Freeform 14"/>
          <p:cNvSpPr/>
          <p:nvPr/>
        </p:nvSpPr>
        <p:spPr>
          <a:xfrm>
            <a:off x="8874114" y="460192"/>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644" y="6612"/>
                  <a:pt x="12644" y="3527"/>
                </a:cubicBezTo>
                <a:cubicBezTo>
                  <a:pt x="12644" y="1763"/>
                  <a:pt x="12644" y="1763"/>
                  <a:pt x="12644" y="1763"/>
                </a:cubicBezTo>
                <a:cubicBezTo>
                  <a:pt x="12644" y="882"/>
                  <a:pt x="11590" y="0"/>
                  <a:pt x="11063" y="0"/>
                </a:cubicBezTo>
                <a:cubicBezTo>
                  <a:pt x="10010" y="0"/>
                  <a:pt x="9483" y="441"/>
                  <a:pt x="9483" y="1322"/>
                </a:cubicBezTo>
                <a:cubicBezTo>
                  <a:pt x="9483" y="3527"/>
                  <a:pt x="9483" y="3527"/>
                  <a:pt x="9483" y="3527"/>
                </a:cubicBezTo>
                <a:cubicBezTo>
                  <a:pt x="9483" y="6612"/>
                  <a:pt x="6849"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849" y="12343"/>
                  <a:pt x="9483" y="14547"/>
                  <a:pt x="9483" y="17633"/>
                </a:cubicBezTo>
                <a:cubicBezTo>
                  <a:pt x="9483" y="19837"/>
                  <a:pt x="9483" y="19837"/>
                  <a:pt x="9483" y="19837"/>
                </a:cubicBezTo>
                <a:cubicBezTo>
                  <a:pt x="9483" y="20718"/>
                  <a:pt x="10010" y="21600"/>
                  <a:pt x="10537" y="21600"/>
                </a:cubicBezTo>
                <a:cubicBezTo>
                  <a:pt x="11590" y="21600"/>
                  <a:pt x="12644" y="20718"/>
                  <a:pt x="12644" y="19837"/>
                </a:cubicBezTo>
                <a:cubicBezTo>
                  <a:pt x="12644" y="17633"/>
                  <a:pt x="12644" y="17633"/>
                  <a:pt x="12644" y="17633"/>
                </a:cubicBezTo>
                <a:cubicBezTo>
                  <a:pt x="12644" y="14547"/>
                  <a:pt x="14751" y="12343"/>
                  <a:pt x="17912" y="12343"/>
                </a:cubicBezTo>
                <a:cubicBezTo>
                  <a:pt x="20020" y="12343"/>
                  <a:pt x="20020" y="12343"/>
                  <a:pt x="20020" y="12343"/>
                </a:cubicBezTo>
                <a:cubicBezTo>
                  <a:pt x="21073" y="12343"/>
                  <a:pt x="21600" y="11461"/>
                  <a:pt x="21600" y="10580"/>
                </a:cubicBezTo>
                <a:cubicBezTo>
                  <a:pt x="21600" y="10580"/>
                  <a:pt x="21600" y="10580"/>
                  <a:pt x="21600" y="10580"/>
                </a:cubicBezTo>
                <a:cubicBezTo>
                  <a:pt x="21600" y="9698"/>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6" name="Freeform 15"/>
          <p:cNvSpPr/>
          <p:nvPr/>
        </p:nvSpPr>
        <p:spPr>
          <a:xfrm>
            <a:off x="9004581" y="2217934"/>
            <a:ext cx="129282" cy="15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5278" y="9257"/>
                  <a:pt x="12644" y="7053"/>
                  <a:pt x="12644" y="3967"/>
                </a:cubicBezTo>
                <a:cubicBezTo>
                  <a:pt x="12644" y="1763"/>
                  <a:pt x="12644" y="1763"/>
                  <a:pt x="12644" y="1763"/>
                </a:cubicBezTo>
                <a:cubicBezTo>
                  <a:pt x="12644" y="882"/>
                  <a:pt x="12117" y="0"/>
                  <a:pt x="11063" y="0"/>
                </a:cubicBezTo>
                <a:cubicBezTo>
                  <a:pt x="10010" y="0"/>
                  <a:pt x="9483" y="882"/>
                  <a:pt x="9483" y="1763"/>
                </a:cubicBezTo>
                <a:cubicBezTo>
                  <a:pt x="9483" y="3967"/>
                  <a:pt x="9483" y="3967"/>
                  <a:pt x="9483" y="3967"/>
                </a:cubicBezTo>
                <a:cubicBezTo>
                  <a:pt x="9483" y="7053"/>
                  <a:pt x="6849" y="9257"/>
                  <a:pt x="3688" y="9257"/>
                </a:cubicBezTo>
                <a:cubicBezTo>
                  <a:pt x="1580" y="9257"/>
                  <a:pt x="1580" y="9257"/>
                  <a:pt x="1580" y="9257"/>
                </a:cubicBezTo>
                <a:cubicBezTo>
                  <a:pt x="1054" y="9257"/>
                  <a:pt x="0" y="10139"/>
                  <a:pt x="0" y="11020"/>
                </a:cubicBezTo>
                <a:cubicBezTo>
                  <a:pt x="0" y="11020"/>
                  <a:pt x="0" y="11020"/>
                  <a:pt x="0" y="11020"/>
                </a:cubicBezTo>
                <a:cubicBezTo>
                  <a:pt x="0" y="11902"/>
                  <a:pt x="1054" y="12343"/>
                  <a:pt x="1580" y="12343"/>
                </a:cubicBezTo>
                <a:cubicBezTo>
                  <a:pt x="3688" y="12343"/>
                  <a:pt x="3688" y="12343"/>
                  <a:pt x="3688" y="12343"/>
                </a:cubicBezTo>
                <a:cubicBezTo>
                  <a:pt x="6849" y="12343"/>
                  <a:pt x="9483" y="14988"/>
                  <a:pt x="9483" y="18073"/>
                </a:cubicBezTo>
                <a:cubicBezTo>
                  <a:pt x="9483" y="19837"/>
                  <a:pt x="9483" y="19837"/>
                  <a:pt x="9483" y="19837"/>
                </a:cubicBezTo>
                <a:cubicBezTo>
                  <a:pt x="9483" y="20718"/>
                  <a:pt x="10010" y="21600"/>
                  <a:pt x="11063" y="21600"/>
                </a:cubicBezTo>
                <a:cubicBezTo>
                  <a:pt x="11590" y="21600"/>
                  <a:pt x="12644" y="21159"/>
                  <a:pt x="12644" y="20278"/>
                </a:cubicBezTo>
                <a:cubicBezTo>
                  <a:pt x="12644" y="18073"/>
                  <a:pt x="12644" y="18073"/>
                  <a:pt x="12644" y="18073"/>
                </a:cubicBezTo>
                <a:cubicBezTo>
                  <a:pt x="12644" y="14988"/>
                  <a:pt x="15278" y="12343"/>
                  <a:pt x="17912" y="12343"/>
                </a:cubicBezTo>
                <a:cubicBezTo>
                  <a:pt x="20020" y="12343"/>
                  <a:pt x="20020" y="12343"/>
                  <a:pt x="20020" y="12343"/>
                </a:cubicBezTo>
                <a:cubicBezTo>
                  <a:pt x="21073" y="12343"/>
                  <a:pt x="21600" y="11902"/>
                  <a:pt x="21600" y="11020"/>
                </a:cubicBezTo>
                <a:cubicBezTo>
                  <a:pt x="21600" y="11020"/>
                  <a:pt x="21600" y="11020"/>
                  <a:pt x="21600" y="11020"/>
                </a:cubicBezTo>
                <a:cubicBezTo>
                  <a:pt x="21600" y="10139"/>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7" name="Freeform 16"/>
          <p:cNvSpPr/>
          <p:nvPr/>
        </p:nvSpPr>
        <p:spPr>
          <a:xfrm>
            <a:off x="1926733" y="1228575"/>
            <a:ext cx="1290436" cy="76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8" y="0"/>
                  <a:pt x="0" y="9640"/>
                  <a:pt x="0" y="21600"/>
                </a:cubicBezTo>
                <a:cubicBezTo>
                  <a:pt x="21600" y="21600"/>
                  <a:pt x="21600" y="21600"/>
                  <a:pt x="21600" y="21600"/>
                </a:cubicBezTo>
                <a:cubicBezTo>
                  <a:pt x="21600" y="9640"/>
                  <a:pt x="16782"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8" name="Freeform 17"/>
          <p:cNvSpPr/>
          <p:nvPr/>
        </p:nvSpPr>
        <p:spPr>
          <a:xfrm>
            <a:off x="3189296" y="1612266"/>
            <a:ext cx="645219" cy="383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71" y="0"/>
                  <a:pt x="0" y="9640"/>
                  <a:pt x="0" y="21600"/>
                </a:cubicBezTo>
                <a:cubicBezTo>
                  <a:pt x="21600" y="21600"/>
                  <a:pt x="21600" y="21600"/>
                  <a:pt x="21600" y="21600"/>
                </a:cubicBezTo>
                <a:cubicBezTo>
                  <a:pt x="21600" y="9640"/>
                  <a:pt x="16835"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69" name="Freeform 18"/>
          <p:cNvSpPr/>
          <p:nvPr/>
        </p:nvSpPr>
        <p:spPr>
          <a:xfrm>
            <a:off x="9843127" y="1590509"/>
            <a:ext cx="846849" cy="50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9706"/>
                  <a:pt x="0" y="21600"/>
                </a:cubicBezTo>
                <a:cubicBezTo>
                  <a:pt x="21600" y="21600"/>
                  <a:pt x="21600" y="21600"/>
                  <a:pt x="21600" y="21600"/>
                </a:cubicBezTo>
                <a:cubicBezTo>
                  <a:pt x="21600" y="9706"/>
                  <a:pt x="16764"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70" name="Freeform 19"/>
          <p:cNvSpPr/>
          <p:nvPr/>
        </p:nvSpPr>
        <p:spPr>
          <a:xfrm>
            <a:off x="10689974" y="1840768"/>
            <a:ext cx="424611" cy="250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9570"/>
                  <a:pt x="0" y="21600"/>
                </a:cubicBezTo>
                <a:cubicBezTo>
                  <a:pt x="21600" y="21600"/>
                  <a:pt x="21600" y="21600"/>
                  <a:pt x="21600" y="21600"/>
                </a:cubicBezTo>
                <a:cubicBezTo>
                  <a:pt x="21600" y="9570"/>
                  <a:pt x="16764"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71" name="Freeform 20"/>
          <p:cNvSpPr/>
          <p:nvPr/>
        </p:nvSpPr>
        <p:spPr>
          <a:xfrm>
            <a:off x="929447" y="719939"/>
            <a:ext cx="699777" cy="413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9" y="0"/>
                </a:moveTo>
                <a:cubicBezTo>
                  <a:pt x="4887" y="0"/>
                  <a:pt x="0" y="9728"/>
                  <a:pt x="0" y="21600"/>
                </a:cubicBezTo>
                <a:cubicBezTo>
                  <a:pt x="21600" y="21600"/>
                  <a:pt x="21600" y="21600"/>
                  <a:pt x="21600" y="21600"/>
                </a:cubicBezTo>
                <a:cubicBezTo>
                  <a:pt x="21600" y="9728"/>
                  <a:pt x="16811" y="0"/>
                  <a:pt x="10849"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72" name="Freeform 21"/>
          <p:cNvSpPr/>
          <p:nvPr/>
        </p:nvSpPr>
        <p:spPr>
          <a:xfrm>
            <a:off x="1603555" y="928686"/>
            <a:ext cx="351075" cy="205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03" y="0"/>
                </a:moveTo>
                <a:cubicBezTo>
                  <a:pt x="4865" y="0"/>
                  <a:pt x="0" y="9637"/>
                  <a:pt x="0" y="21600"/>
                </a:cubicBezTo>
                <a:cubicBezTo>
                  <a:pt x="21600" y="21600"/>
                  <a:pt x="21600" y="21600"/>
                  <a:pt x="21600" y="21600"/>
                </a:cubicBezTo>
                <a:cubicBezTo>
                  <a:pt x="21600" y="9637"/>
                  <a:pt x="16735" y="0"/>
                  <a:pt x="10703"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73" name="Freeform 22"/>
          <p:cNvSpPr/>
          <p:nvPr/>
        </p:nvSpPr>
        <p:spPr>
          <a:xfrm>
            <a:off x="7574189" y="985618"/>
            <a:ext cx="502891" cy="297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32" y="0"/>
                </a:moveTo>
                <a:cubicBezTo>
                  <a:pt x="4755" y="0"/>
                  <a:pt x="0" y="9651"/>
                  <a:pt x="0" y="21600"/>
                </a:cubicBezTo>
                <a:cubicBezTo>
                  <a:pt x="21600" y="21600"/>
                  <a:pt x="21600" y="21600"/>
                  <a:pt x="21600" y="21600"/>
                </a:cubicBezTo>
                <a:cubicBezTo>
                  <a:pt x="21600" y="9651"/>
                  <a:pt x="16709" y="0"/>
                  <a:pt x="10732"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74" name="Freeform 23"/>
          <p:cNvSpPr/>
          <p:nvPr/>
        </p:nvSpPr>
        <p:spPr>
          <a:xfrm>
            <a:off x="8077079" y="1133874"/>
            <a:ext cx="252633" cy="149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0" y="0"/>
                  <a:pt x="0" y="9651"/>
                  <a:pt x="0" y="21600"/>
                </a:cubicBezTo>
                <a:cubicBezTo>
                  <a:pt x="21600" y="21600"/>
                  <a:pt x="21600" y="21600"/>
                  <a:pt x="21600" y="21600"/>
                </a:cubicBezTo>
                <a:cubicBezTo>
                  <a:pt x="21600" y="9651"/>
                  <a:pt x="16740"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75" name="Rectangle 25"/>
          <p:cNvSpPr/>
          <p:nvPr/>
        </p:nvSpPr>
        <p:spPr>
          <a:xfrm>
            <a:off x="-1" y="6021635"/>
            <a:ext cx="12192717" cy="855152"/>
          </a:xfrm>
          <a:prstGeom prst="rect">
            <a:avLst/>
          </a:prstGeom>
          <a:solidFill>
            <a:schemeClr val="accent1"/>
          </a:solidFill>
          <a:ln w="12700">
            <a:miter lim="400000"/>
          </a:ln>
        </p:spPr>
        <p:txBody>
          <a:bodyPr lIns="0" tIns="0" rIns="0" bIns="0"/>
          <a:lstStyle/>
          <a:p>
            <a:pPr/>
          </a:p>
        </p:txBody>
      </p:sp>
      <p:sp>
        <p:nvSpPr>
          <p:cNvPr id="76" name="Freeform 26"/>
          <p:cNvSpPr/>
          <p:nvPr/>
        </p:nvSpPr>
        <p:spPr>
          <a:xfrm>
            <a:off x="-1" y="5102438"/>
            <a:ext cx="3227420" cy="919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0" y="21600"/>
                  <a:pt x="0" y="21600"/>
                  <a:pt x="0" y="21600"/>
                </a:cubicBezTo>
                <a:cubicBezTo>
                  <a:pt x="0" y="8863"/>
                  <a:pt x="0" y="8863"/>
                  <a:pt x="0" y="8863"/>
                </a:cubicBezTo>
                <a:cubicBezTo>
                  <a:pt x="1646" y="4171"/>
                  <a:pt x="3475" y="0"/>
                  <a:pt x="6746" y="0"/>
                </a:cubicBezTo>
                <a:cubicBezTo>
                  <a:pt x="14183" y="0"/>
                  <a:pt x="14183" y="21600"/>
                  <a:pt x="21600" y="21600"/>
                </a:cubicBezTo>
                <a:close/>
              </a:path>
            </a:pathLst>
          </a:custGeom>
          <a:solidFill>
            <a:schemeClr val="accent1"/>
          </a:solidFill>
          <a:ln w="12700">
            <a:miter lim="400000"/>
          </a:ln>
        </p:spPr>
        <p:txBody>
          <a:bodyPr lIns="0" tIns="0" rIns="0" bIns="0"/>
          <a:lstStyle/>
          <a:p>
            <a:pPr/>
          </a:p>
        </p:txBody>
      </p:sp>
      <p:sp>
        <p:nvSpPr>
          <p:cNvPr id="77" name="Freeform 27"/>
          <p:cNvSpPr/>
          <p:nvPr/>
        </p:nvSpPr>
        <p:spPr>
          <a:xfrm>
            <a:off x="1060338" y="5102438"/>
            <a:ext cx="2312822" cy="919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1600" y="21600"/>
                  <a:pt x="21600" y="21600"/>
                  <a:pt x="21600" y="21600"/>
                </a:cubicBezTo>
                <a:cubicBezTo>
                  <a:pt x="10815" y="21600"/>
                  <a:pt x="10815" y="0"/>
                  <a:pt x="0" y="0"/>
                </a:cubicBezTo>
                <a:cubicBezTo>
                  <a:pt x="0" y="0"/>
                  <a:pt x="0" y="0"/>
                  <a:pt x="0" y="0"/>
                </a:cubicBezTo>
                <a:lnTo>
                  <a:pt x="0" y="21600"/>
                </a:lnTo>
                <a:close/>
              </a:path>
            </a:pathLst>
          </a:custGeom>
          <a:solidFill>
            <a:schemeClr val="accent4"/>
          </a:solidFill>
          <a:ln w="12700">
            <a:miter lim="400000"/>
          </a:ln>
        </p:spPr>
        <p:txBody>
          <a:bodyPr lIns="0" tIns="0" rIns="0" bIns="0"/>
          <a:lstStyle/>
          <a:p>
            <a:pPr/>
          </a:p>
        </p:txBody>
      </p:sp>
      <p:sp>
        <p:nvSpPr>
          <p:cNvPr id="78" name="Freeform 28"/>
          <p:cNvSpPr/>
          <p:nvPr/>
        </p:nvSpPr>
        <p:spPr>
          <a:xfrm>
            <a:off x="413936" y="4846247"/>
            <a:ext cx="5917263" cy="117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6194" y="21600"/>
                  <a:pt x="16194" y="0"/>
                  <a:pt x="10800" y="0"/>
                </a:cubicBezTo>
                <a:cubicBezTo>
                  <a:pt x="5406" y="0"/>
                  <a:pt x="5406" y="21600"/>
                  <a:pt x="0" y="21600"/>
                </a:cubicBezTo>
                <a:lnTo>
                  <a:pt x="21600" y="21600"/>
                </a:lnTo>
                <a:close/>
              </a:path>
            </a:pathLst>
          </a:custGeom>
          <a:solidFill>
            <a:schemeClr val="accent1"/>
          </a:solidFill>
          <a:ln w="12700">
            <a:miter lim="400000"/>
          </a:ln>
        </p:spPr>
        <p:txBody>
          <a:bodyPr lIns="0" tIns="0" rIns="0" bIns="0"/>
          <a:lstStyle/>
          <a:p>
            <a:pPr/>
          </a:p>
        </p:txBody>
      </p:sp>
      <p:sp>
        <p:nvSpPr>
          <p:cNvPr id="79" name="Freeform 29"/>
          <p:cNvSpPr/>
          <p:nvPr/>
        </p:nvSpPr>
        <p:spPr>
          <a:xfrm>
            <a:off x="3373159" y="4846247"/>
            <a:ext cx="2958040" cy="117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1600" y="21600"/>
                  <a:pt x="21600" y="21600"/>
                  <a:pt x="21600" y="21600"/>
                </a:cubicBezTo>
                <a:cubicBezTo>
                  <a:pt x="10788" y="21600"/>
                  <a:pt x="10788" y="0"/>
                  <a:pt x="0" y="0"/>
                </a:cubicBezTo>
                <a:cubicBezTo>
                  <a:pt x="0" y="0"/>
                  <a:pt x="0" y="0"/>
                  <a:pt x="0" y="0"/>
                </a:cubicBezTo>
                <a:lnTo>
                  <a:pt x="0" y="21600"/>
                </a:lnTo>
                <a:close/>
              </a:path>
            </a:pathLst>
          </a:custGeom>
          <a:solidFill>
            <a:schemeClr val="accent1"/>
          </a:solidFill>
          <a:ln w="12700">
            <a:miter lim="400000"/>
          </a:ln>
        </p:spPr>
        <p:txBody>
          <a:bodyPr lIns="0" tIns="0" rIns="0" bIns="0"/>
          <a:lstStyle/>
          <a:p>
            <a:pPr/>
          </a:p>
        </p:txBody>
      </p:sp>
      <p:sp>
        <p:nvSpPr>
          <p:cNvPr id="80" name="Freeform 30"/>
          <p:cNvSpPr/>
          <p:nvPr/>
        </p:nvSpPr>
        <p:spPr>
          <a:xfrm>
            <a:off x="9395980" y="5052622"/>
            <a:ext cx="2796735" cy="969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06"/>
                </a:moveTo>
                <a:cubicBezTo>
                  <a:pt x="21600" y="21600"/>
                  <a:pt x="21600" y="21600"/>
                  <a:pt x="21600" y="21600"/>
                </a:cubicBezTo>
                <a:cubicBezTo>
                  <a:pt x="0" y="21600"/>
                  <a:pt x="0" y="21600"/>
                  <a:pt x="0" y="21600"/>
                </a:cubicBezTo>
                <a:cubicBezTo>
                  <a:pt x="9432" y="21600"/>
                  <a:pt x="9432" y="0"/>
                  <a:pt x="18839" y="0"/>
                </a:cubicBezTo>
                <a:cubicBezTo>
                  <a:pt x="19865" y="0"/>
                  <a:pt x="20794" y="212"/>
                  <a:pt x="21600" y="706"/>
                </a:cubicBezTo>
                <a:close/>
              </a:path>
            </a:pathLst>
          </a:custGeom>
          <a:solidFill>
            <a:schemeClr val="accent1"/>
          </a:solidFill>
          <a:ln w="12700">
            <a:miter lim="400000"/>
          </a:ln>
        </p:spPr>
        <p:txBody>
          <a:bodyPr lIns="0" tIns="0" rIns="0" bIns="0"/>
          <a:lstStyle/>
          <a:p>
            <a:pPr/>
          </a:p>
        </p:txBody>
      </p:sp>
      <p:pic>
        <p:nvPicPr>
          <p:cNvPr id="81" name="图片 21" descr="图片 21"/>
          <p:cNvPicPr>
            <a:picLocks noChangeAspect="1"/>
          </p:cNvPicPr>
          <p:nvPr/>
        </p:nvPicPr>
        <p:blipFill>
          <a:blip r:embed="rId2">
            <a:extLst/>
          </a:blip>
          <a:stretch>
            <a:fillRect/>
          </a:stretch>
        </p:blipFill>
        <p:spPr>
          <a:xfrm>
            <a:off x="122451" y="3933007"/>
            <a:ext cx="5346657" cy="2493481"/>
          </a:xfrm>
          <a:prstGeom prst="rect">
            <a:avLst/>
          </a:prstGeom>
          <a:ln w="12700">
            <a:miter lim="400000"/>
          </a:ln>
        </p:spPr>
      </p:pic>
      <p:pic>
        <p:nvPicPr>
          <p:cNvPr id="82" name="图片 22" descr="图片 22"/>
          <p:cNvPicPr>
            <a:picLocks noChangeAspect="1"/>
          </p:cNvPicPr>
          <p:nvPr/>
        </p:nvPicPr>
        <p:blipFill>
          <a:blip r:embed="rId3">
            <a:extLst/>
          </a:blip>
          <a:stretch>
            <a:fillRect/>
          </a:stretch>
        </p:blipFill>
        <p:spPr>
          <a:xfrm>
            <a:off x="7913441" y="3895476"/>
            <a:ext cx="4188316" cy="2749535"/>
          </a:xfrm>
          <a:prstGeom prst="rect">
            <a:avLst/>
          </a:prstGeom>
          <a:ln w="12700">
            <a:miter lim="400000"/>
          </a:ln>
        </p:spPr>
      </p:pic>
      <p:sp>
        <p:nvSpPr>
          <p:cNvPr id="83" name="标题文本"/>
          <p:cNvSpPr txBox="1"/>
          <p:nvPr>
            <p:ph type="title"/>
          </p:nvPr>
        </p:nvSpPr>
        <p:spPr>
          <a:xfrm>
            <a:off x="838200" y="3004267"/>
            <a:ext cx="10515600" cy="1570951"/>
          </a:xfrm>
          <a:prstGeom prst="rect">
            <a:avLst/>
          </a:prstGeom>
        </p:spPr>
        <p:txBody>
          <a:bodyPr anchor="t"/>
          <a:lstStyle>
            <a:lvl1pPr algn="ctr">
              <a:defRPr b="1" sz="7200"/>
            </a:lvl1pPr>
          </a:lstStyle>
          <a:p>
            <a:pPr/>
            <a:r>
              <a:t>标题文本</a:t>
            </a:r>
          </a:p>
        </p:txBody>
      </p:sp>
      <p:pic>
        <p:nvPicPr>
          <p:cNvPr id="84" name="bbzDEhlEyD8jbRFOxoXt2z2EscoApPAYzrjRDMx3bODBfIMJBTtPry0ib1Q-TVoflc--nYK0nwH0E3E5_lvZVGNF4pklqN-L6YFH5E8OD7H-ZstVL8YK6a2iLDxQiy6EFISr5jhAgD0.png" descr="bbzDEhlEyD8jbRFOxoXt2z2EscoApPAYzrjRDMx3bODBfIMJBTtPry0ib1Q-TVoflc--nYK0nwH0E3E5_lvZVGNF4pklqN-L6YFH5E8OD7H-ZstVL8YK6a2iLDxQiy6EFISr5jhAgD0.png"/>
          <p:cNvPicPr>
            <a:picLocks noChangeAspect="1"/>
          </p:cNvPicPr>
          <p:nvPr/>
        </p:nvPicPr>
        <p:blipFill>
          <a:blip r:embed="rId4">
            <a:extLst/>
          </a:blip>
          <a:stretch>
            <a:fillRect/>
          </a:stretch>
        </p:blipFill>
        <p:spPr>
          <a:xfrm>
            <a:off x="10155105" y="119782"/>
            <a:ext cx="1950092" cy="632099"/>
          </a:xfrm>
          <a:prstGeom prst="rect">
            <a:avLst/>
          </a:prstGeom>
          <a:ln w="12700">
            <a:miter lim="400000"/>
          </a:ln>
        </p:spPr>
      </p:pic>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92" name="标题文本"/>
          <p:cNvSpPr txBox="1"/>
          <p:nvPr>
            <p:ph type="title"/>
          </p:nvPr>
        </p:nvSpPr>
        <p:spPr>
          <a:prstGeom prst="rect">
            <a:avLst/>
          </a:prstGeom>
        </p:spPr>
        <p:txBody>
          <a:bodyPr/>
          <a:lstStyle/>
          <a:p>
            <a:pPr/>
            <a:r>
              <a:t>标题文本</a:t>
            </a:r>
          </a:p>
        </p:txBody>
      </p:sp>
      <p:sp>
        <p:nvSpPr>
          <p:cNvPr id="93"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101" name="标题文本"/>
          <p:cNvSpPr txBox="1"/>
          <p:nvPr>
            <p:ph type="title"/>
          </p:nvPr>
        </p:nvSpPr>
        <p:spPr>
          <a:xfrm>
            <a:off x="839787" y="365125"/>
            <a:ext cx="10515601" cy="1325563"/>
          </a:xfrm>
          <a:prstGeom prst="rect">
            <a:avLst/>
          </a:prstGeom>
        </p:spPr>
        <p:txBody>
          <a:bodyPr/>
          <a:lstStyle/>
          <a:p>
            <a:pPr/>
            <a:r>
              <a:t>标题文本</a:t>
            </a:r>
          </a:p>
        </p:txBody>
      </p:sp>
      <p:sp>
        <p:nvSpPr>
          <p:cNvPr id="102" name="正文级别 1…"/>
          <p:cNvSpPr txBox="1"/>
          <p:nvPr>
            <p:ph type="body" sz="quarter" idx="1"/>
          </p:nvPr>
        </p:nvSpPr>
        <p:spPr>
          <a:xfrm>
            <a:off x="839787" y="1744960"/>
            <a:ext cx="5157789" cy="82391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pPr/>
            <a:r>
              <a:t>正文级别 1</a:t>
            </a:r>
          </a:p>
          <a:p>
            <a:pPr lvl="1"/>
            <a:r>
              <a:t>正文级别 2</a:t>
            </a:r>
          </a:p>
          <a:p>
            <a:pPr lvl="2"/>
            <a:r>
              <a:t>正文级别 3</a:t>
            </a:r>
          </a:p>
          <a:p>
            <a:pPr lvl="3"/>
            <a:r>
              <a:t>正文级别 4</a:t>
            </a:r>
          </a:p>
          <a:p>
            <a:pPr lvl="4"/>
            <a:r>
              <a:t>正文级别 5</a:t>
            </a:r>
          </a:p>
        </p:txBody>
      </p:sp>
      <p:sp>
        <p:nvSpPr>
          <p:cNvPr id="103" name="文本占位符 4"/>
          <p:cNvSpPr/>
          <p:nvPr>
            <p:ph type="body" sz="quarter" idx="13"/>
          </p:nvPr>
        </p:nvSpPr>
        <p:spPr>
          <a:xfrm>
            <a:off x="6172200" y="1744960"/>
            <a:ext cx="5183188" cy="823913"/>
          </a:xfrm>
          <a:prstGeom prst="rect">
            <a:avLst/>
          </a:prstGeom>
        </p:spPr>
        <p:txBody>
          <a:bodyPr anchor="b"/>
          <a:lstStyle/>
          <a:p>
            <a:pPr marL="0" indent="0">
              <a:buSzTx/>
              <a:buFontTx/>
              <a:buNone/>
              <a:defRPr b="1"/>
            </a:pPr>
          </a:p>
        </p:txBody>
      </p:sp>
      <p:sp>
        <p:nvSpPr>
          <p:cNvPr id="10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spTree>
      <p:nvGrpSpPr>
        <p:cNvPr id="1" name=""/>
        <p:cNvGrpSpPr/>
        <p:nvPr/>
      </p:nvGrpSpPr>
      <p:grpSpPr>
        <a:xfrm>
          <a:off x="0" y="0"/>
          <a:ext cx="0" cy="0"/>
          <a:chOff x="0" y="0"/>
          <a:chExt cx="0" cy="0"/>
        </a:xfrm>
      </p:grpSpPr>
      <p:sp>
        <p:nvSpPr>
          <p:cNvPr id="111" name="Freeform 6"/>
          <p:cNvSpPr/>
          <p:nvPr/>
        </p:nvSpPr>
        <p:spPr>
          <a:xfrm>
            <a:off x="1802813" y="2565754"/>
            <a:ext cx="266866" cy="314006"/>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19800" y="9106"/>
                </a:moveTo>
                <a:cubicBezTo>
                  <a:pt x="17743" y="9106"/>
                  <a:pt x="17743" y="9106"/>
                  <a:pt x="17743" y="9106"/>
                </a:cubicBezTo>
                <a:cubicBezTo>
                  <a:pt x="14657" y="9106"/>
                  <a:pt x="12343" y="6730"/>
                  <a:pt x="12343" y="3706"/>
                </a:cubicBezTo>
                <a:cubicBezTo>
                  <a:pt x="12343" y="1546"/>
                  <a:pt x="12343" y="1546"/>
                  <a:pt x="12343" y="1546"/>
                </a:cubicBezTo>
                <a:cubicBezTo>
                  <a:pt x="12343" y="682"/>
                  <a:pt x="11571" y="34"/>
                  <a:pt x="10800" y="34"/>
                </a:cubicBezTo>
                <a:cubicBezTo>
                  <a:pt x="9771" y="-182"/>
                  <a:pt x="9000" y="682"/>
                  <a:pt x="9000" y="1546"/>
                </a:cubicBezTo>
                <a:cubicBezTo>
                  <a:pt x="9000" y="3706"/>
                  <a:pt x="9000" y="3706"/>
                  <a:pt x="9000" y="3706"/>
                </a:cubicBezTo>
                <a:cubicBezTo>
                  <a:pt x="9000" y="6730"/>
                  <a:pt x="6686" y="9106"/>
                  <a:pt x="3600" y="9106"/>
                </a:cubicBezTo>
                <a:cubicBezTo>
                  <a:pt x="1543" y="9106"/>
                  <a:pt x="1543" y="9106"/>
                  <a:pt x="1543" y="9106"/>
                </a:cubicBezTo>
                <a:cubicBezTo>
                  <a:pt x="514" y="9106"/>
                  <a:pt x="0" y="9754"/>
                  <a:pt x="0" y="10618"/>
                </a:cubicBezTo>
                <a:cubicBezTo>
                  <a:pt x="0" y="10618"/>
                  <a:pt x="0" y="10618"/>
                  <a:pt x="0" y="10618"/>
                </a:cubicBezTo>
                <a:cubicBezTo>
                  <a:pt x="0" y="11482"/>
                  <a:pt x="514" y="12346"/>
                  <a:pt x="1543" y="12346"/>
                </a:cubicBezTo>
                <a:cubicBezTo>
                  <a:pt x="3600" y="12346"/>
                  <a:pt x="3600" y="12346"/>
                  <a:pt x="3600" y="12346"/>
                </a:cubicBezTo>
                <a:cubicBezTo>
                  <a:pt x="6686" y="12346"/>
                  <a:pt x="9000" y="14722"/>
                  <a:pt x="9000" y="17746"/>
                </a:cubicBezTo>
                <a:cubicBezTo>
                  <a:pt x="9000" y="19690"/>
                  <a:pt x="9000" y="19690"/>
                  <a:pt x="9000" y="19690"/>
                </a:cubicBezTo>
                <a:cubicBezTo>
                  <a:pt x="9000" y="20554"/>
                  <a:pt x="9771" y="21418"/>
                  <a:pt x="10543" y="21418"/>
                </a:cubicBezTo>
                <a:cubicBezTo>
                  <a:pt x="11571" y="21418"/>
                  <a:pt x="12343" y="20770"/>
                  <a:pt x="12343" y="19906"/>
                </a:cubicBezTo>
                <a:cubicBezTo>
                  <a:pt x="12343" y="17746"/>
                  <a:pt x="12343" y="17746"/>
                  <a:pt x="12343" y="17746"/>
                </a:cubicBezTo>
                <a:cubicBezTo>
                  <a:pt x="12343" y="14722"/>
                  <a:pt x="14657" y="12346"/>
                  <a:pt x="17743" y="12346"/>
                </a:cubicBezTo>
                <a:cubicBezTo>
                  <a:pt x="19800" y="12346"/>
                  <a:pt x="19800" y="12346"/>
                  <a:pt x="19800" y="12346"/>
                </a:cubicBezTo>
                <a:cubicBezTo>
                  <a:pt x="20829" y="12346"/>
                  <a:pt x="21600" y="11482"/>
                  <a:pt x="21600" y="10618"/>
                </a:cubicBezTo>
                <a:cubicBezTo>
                  <a:pt x="21600" y="10618"/>
                  <a:pt x="21600" y="10618"/>
                  <a:pt x="21600" y="10618"/>
                </a:cubicBezTo>
                <a:cubicBezTo>
                  <a:pt x="21600" y="9754"/>
                  <a:pt x="20829" y="9106"/>
                  <a:pt x="19800" y="9106"/>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2" name="Freeform 7"/>
          <p:cNvSpPr/>
          <p:nvPr/>
        </p:nvSpPr>
        <p:spPr>
          <a:xfrm>
            <a:off x="4202429" y="1127161"/>
            <a:ext cx="265679" cy="314006"/>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20057" y="9106"/>
                </a:moveTo>
                <a:cubicBezTo>
                  <a:pt x="18000" y="9106"/>
                  <a:pt x="18000" y="9106"/>
                  <a:pt x="18000" y="9106"/>
                </a:cubicBezTo>
                <a:cubicBezTo>
                  <a:pt x="14914" y="9106"/>
                  <a:pt x="12343" y="6730"/>
                  <a:pt x="12343" y="3706"/>
                </a:cubicBezTo>
                <a:cubicBezTo>
                  <a:pt x="12343" y="1546"/>
                  <a:pt x="12343" y="1546"/>
                  <a:pt x="12343" y="1546"/>
                </a:cubicBezTo>
                <a:cubicBezTo>
                  <a:pt x="12343" y="682"/>
                  <a:pt x="11829" y="34"/>
                  <a:pt x="11057" y="34"/>
                </a:cubicBezTo>
                <a:cubicBezTo>
                  <a:pt x="10029" y="-182"/>
                  <a:pt x="9257" y="682"/>
                  <a:pt x="9257" y="1546"/>
                </a:cubicBezTo>
                <a:cubicBezTo>
                  <a:pt x="9257" y="3706"/>
                  <a:pt x="9257" y="3706"/>
                  <a:pt x="9257" y="3706"/>
                </a:cubicBezTo>
                <a:cubicBezTo>
                  <a:pt x="9257" y="6730"/>
                  <a:pt x="6686" y="9106"/>
                  <a:pt x="3857" y="9106"/>
                </a:cubicBezTo>
                <a:cubicBezTo>
                  <a:pt x="1543" y="9106"/>
                  <a:pt x="1543" y="9106"/>
                  <a:pt x="1543" y="9106"/>
                </a:cubicBezTo>
                <a:cubicBezTo>
                  <a:pt x="771" y="9106"/>
                  <a:pt x="0" y="9754"/>
                  <a:pt x="0" y="10618"/>
                </a:cubicBezTo>
                <a:cubicBezTo>
                  <a:pt x="0" y="10618"/>
                  <a:pt x="0" y="10618"/>
                  <a:pt x="0" y="10618"/>
                </a:cubicBezTo>
                <a:cubicBezTo>
                  <a:pt x="0" y="11698"/>
                  <a:pt x="771" y="12346"/>
                  <a:pt x="1543" y="12346"/>
                </a:cubicBezTo>
                <a:cubicBezTo>
                  <a:pt x="3857" y="12346"/>
                  <a:pt x="3857" y="12346"/>
                  <a:pt x="3857" y="12346"/>
                </a:cubicBezTo>
                <a:cubicBezTo>
                  <a:pt x="6686" y="12346"/>
                  <a:pt x="9257" y="14722"/>
                  <a:pt x="9257" y="17746"/>
                </a:cubicBezTo>
                <a:cubicBezTo>
                  <a:pt x="9257" y="19690"/>
                  <a:pt x="9257" y="19690"/>
                  <a:pt x="9257" y="19690"/>
                </a:cubicBezTo>
                <a:cubicBezTo>
                  <a:pt x="9257" y="20554"/>
                  <a:pt x="10029" y="21418"/>
                  <a:pt x="10800" y="21418"/>
                </a:cubicBezTo>
                <a:cubicBezTo>
                  <a:pt x="11571" y="21418"/>
                  <a:pt x="12343" y="20770"/>
                  <a:pt x="12343" y="19906"/>
                </a:cubicBezTo>
                <a:cubicBezTo>
                  <a:pt x="12343" y="17746"/>
                  <a:pt x="12343" y="17746"/>
                  <a:pt x="12343" y="17746"/>
                </a:cubicBezTo>
                <a:cubicBezTo>
                  <a:pt x="12343" y="14722"/>
                  <a:pt x="14914" y="12346"/>
                  <a:pt x="18000" y="12346"/>
                </a:cubicBezTo>
                <a:cubicBezTo>
                  <a:pt x="20057" y="12346"/>
                  <a:pt x="20057" y="12346"/>
                  <a:pt x="20057" y="12346"/>
                </a:cubicBezTo>
                <a:cubicBezTo>
                  <a:pt x="20829" y="12346"/>
                  <a:pt x="21600" y="11698"/>
                  <a:pt x="21600" y="10618"/>
                </a:cubicBezTo>
                <a:cubicBezTo>
                  <a:pt x="21600" y="10618"/>
                  <a:pt x="21600" y="10618"/>
                  <a:pt x="21600" y="10618"/>
                </a:cubicBezTo>
                <a:cubicBezTo>
                  <a:pt x="21600" y="9754"/>
                  <a:pt x="20829" y="9106"/>
                  <a:pt x="20057" y="9106"/>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3" name="Freeform 8"/>
          <p:cNvSpPr/>
          <p:nvPr/>
        </p:nvSpPr>
        <p:spPr>
          <a:xfrm>
            <a:off x="563380" y="0"/>
            <a:ext cx="265678" cy="314005"/>
          </a:xfrm>
          <a:custGeom>
            <a:avLst/>
            <a:gdLst/>
            <a:ahLst/>
            <a:cxnLst>
              <a:cxn ang="0">
                <a:pos x="wd2" y="hd2"/>
              </a:cxn>
              <a:cxn ang="5400000">
                <a:pos x="wd2" y="hd2"/>
              </a:cxn>
              <a:cxn ang="10800000">
                <a:pos x="wd2" y="hd2"/>
              </a:cxn>
              <a:cxn ang="16200000">
                <a:pos x="wd2" y="hd2"/>
              </a:cxn>
            </a:cxnLst>
            <a:rect l="0" t="0" r="r" b="b"/>
            <a:pathLst>
              <a:path w="21600" h="21418" fill="norm" stroke="1" extrusionOk="0">
                <a:moveTo>
                  <a:pt x="20057" y="9072"/>
                </a:moveTo>
                <a:cubicBezTo>
                  <a:pt x="18000" y="9072"/>
                  <a:pt x="18000" y="9072"/>
                  <a:pt x="18000" y="9072"/>
                </a:cubicBezTo>
                <a:cubicBezTo>
                  <a:pt x="14914" y="9072"/>
                  <a:pt x="12343" y="6696"/>
                  <a:pt x="12343" y="3672"/>
                </a:cubicBezTo>
                <a:cubicBezTo>
                  <a:pt x="12343" y="1728"/>
                  <a:pt x="12343" y="1728"/>
                  <a:pt x="12343" y="1728"/>
                </a:cubicBezTo>
                <a:cubicBezTo>
                  <a:pt x="12343" y="864"/>
                  <a:pt x="11829" y="0"/>
                  <a:pt x="10800" y="0"/>
                </a:cubicBezTo>
                <a:cubicBezTo>
                  <a:pt x="10029" y="0"/>
                  <a:pt x="9257" y="648"/>
                  <a:pt x="9257" y="1512"/>
                </a:cubicBezTo>
                <a:cubicBezTo>
                  <a:pt x="9257" y="3672"/>
                  <a:pt x="9257" y="3672"/>
                  <a:pt x="9257" y="3672"/>
                </a:cubicBezTo>
                <a:cubicBezTo>
                  <a:pt x="9257" y="6696"/>
                  <a:pt x="6686" y="9072"/>
                  <a:pt x="3600" y="9072"/>
                </a:cubicBezTo>
                <a:cubicBezTo>
                  <a:pt x="1543" y="9072"/>
                  <a:pt x="1543" y="9072"/>
                  <a:pt x="1543" y="9072"/>
                </a:cubicBezTo>
                <a:cubicBezTo>
                  <a:pt x="771" y="9072"/>
                  <a:pt x="0" y="9936"/>
                  <a:pt x="0" y="10800"/>
                </a:cubicBezTo>
                <a:cubicBezTo>
                  <a:pt x="0" y="10800"/>
                  <a:pt x="0" y="10800"/>
                  <a:pt x="0" y="10800"/>
                </a:cubicBezTo>
                <a:cubicBezTo>
                  <a:pt x="0" y="11664"/>
                  <a:pt x="771" y="12312"/>
                  <a:pt x="1543" y="12312"/>
                </a:cubicBezTo>
                <a:cubicBezTo>
                  <a:pt x="3600" y="12312"/>
                  <a:pt x="3600" y="12312"/>
                  <a:pt x="3600" y="12312"/>
                </a:cubicBezTo>
                <a:cubicBezTo>
                  <a:pt x="6686" y="12312"/>
                  <a:pt x="9257" y="14688"/>
                  <a:pt x="9257" y="17712"/>
                </a:cubicBezTo>
                <a:cubicBezTo>
                  <a:pt x="9257" y="19872"/>
                  <a:pt x="9257" y="19872"/>
                  <a:pt x="9257" y="19872"/>
                </a:cubicBezTo>
                <a:cubicBezTo>
                  <a:pt x="9257" y="20736"/>
                  <a:pt x="9771" y="21384"/>
                  <a:pt x="10800" y="21384"/>
                </a:cubicBezTo>
                <a:cubicBezTo>
                  <a:pt x="11571" y="21600"/>
                  <a:pt x="12343" y="20736"/>
                  <a:pt x="12343" y="19872"/>
                </a:cubicBezTo>
                <a:cubicBezTo>
                  <a:pt x="12343" y="17712"/>
                  <a:pt x="12343" y="17712"/>
                  <a:pt x="12343" y="17712"/>
                </a:cubicBezTo>
                <a:cubicBezTo>
                  <a:pt x="12343" y="14688"/>
                  <a:pt x="14914" y="12312"/>
                  <a:pt x="18000" y="12312"/>
                </a:cubicBezTo>
                <a:cubicBezTo>
                  <a:pt x="20057" y="12312"/>
                  <a:pt x="20057" y="12312"/>
                  <a:pt x="20057" y="12312"/>
                </a:cubicBezTo>
                <a:cubicBezTo>
                  <a:pt x="20829" y="12312"/>
                  <a:pt x="21600" y="11664"/>
                  <a:pt x="21600" y="10800"/>
                </a:cubicBezTo>
                <a:cubicBezTo>
                  <a:pt x="21600" y="10800"/>
                  <a:pt x="21600" y="10800"/>
                  <a:pt x="21600" y="10800"/>
                </a:cubicBezTo>
                <a:cubicBezTo>
                  <a:pt x="21600" y="9936"/>
                  <a:pt x="20829" y="9072"/>
                  <a:pt x="20057" y="9072"/>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4" name="Freeform 9"/>
          <p:cNvSpPr/>
          <p:nvPr/>
        </p:nvSpPr>
        <p:spPr>
          <a:xfrm>
            <a:off x="11462101" y="1283318"/>
            <a:ext cx="265679" cy="316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57" y="9288"/>
                </a:moveTo>
                <a:cubicBezTo>
                  <a:pt x="18000" y="9288"/>
                  <a:pt x="18000" y="9288"/>
                  <a:pt x="18000" y="9288"/>
                </a:cubicBezTo>
                <a:cubicBezTo>
                  <a:pt x="14914" y="9288"/>
                  <a:pt x="12343" y="6696"/>
                  <a:pt x="12343" y="3672"/>
                </a:cubicBezTo>
                <a:cubicBezTo>
                  <a:pt x="12343" y="1728"/>
                  <a:pt x="12343" y="1728"/>
                  <a:pt x="12343" y="1728"/>
                </a:cubicBezTo>
                <a:cubicBezTo>
                  <a:pt x="12343" y="864"/>
                  <a:pt x="11829" y="216"/>
                  <a:pt x="11057" y="0"/>
                </a:cubicBezTo>
                <a:cubicBezTo>
                  <a:pt x="10029" y="0"/>
                  <a:pt x="9257" y="864"/>
                  <a:pt x="9257" y="1728"/>
                </a:cubicBezTo>
                <a:cubicBezTo>
                  <a:pt x="9257" y="3672"/>
                  <a:pt x="9257" y="3672"/>
                  <a:pt x="9257" y="3672"/>
                </a:cubicBezTo>
                <a:cubicBezTo>
                  <a:pt x="9257" y="6696"/>
                  <a:pt x="6686" y="9288"/>
                  <a:pt x="3857" y="9288"/>
                </a:cubicBezTo>
                <a:cubicBezTo>
                  <a:pt x="1543" y="9288"/>
                  <a:pt x="1543" y="9288"/>
                  <a:pt x="1543" y="9288"/>
                </a:cubicBezTo>
                <a:cubicBezTo>
                  <a:pt x="771" y="9288"/>
                  <a:pt x="0" y="9936"/>
                  <a:pt x="0" y="10800"/>
                </a:cubicBezTo>
                <a:cubicBezTo>
                  <a:pt x="0" y="10800"/>
                  <a:pt x="0" y="10800"/>
                  <a:pt x="0" y="10800"/>
                </a:cubicBezTo>
                <a:cubicBezTo>
                  <a:pt x="0" y="11664"/>
                  <a:pt x="771" y="12528"/>
                  <a:pt x="1543" y="12528"/>
                </a:cubicBezTo>
                <a:cubicBezTo>
                  <a:pt x="3857" y="12528"/>
                  <a:pt x="3857" y="12528"/>
                  <a:pt x="3857" y="12528"/>
                </a:cubicBezTo>
                <a:cubicBezTo>
                  <a:pt x="6686" y="12528"/>
                  <a:pt x="9257" y="14904"/>
                  <a:pt x="9257" y="17928"/>
                </a:cubicBezTo>
                <a:cubicBezTo>
                  <a:pt x="9257" y="19872"/>
                  <a:pt x="9257" y="19872"/>
                  <a:pt x="9257" y="19872"/>
                </a:cubicBezTo>
                <a:cubicBezTo>
                  <a:pt x="9257" y="20736"/>
                  <a:pt x="10029" y="21600"/>
                  <a:pt x="10800" y="21600"/>
                </a:cubicBezTo>
                <a:cubicBezTo>
                  <a:pt x="11571" y="21600"/>
                  <a:pt x="12343" y="20952"/>
                  <a:pt x="12343" y="20088"/>
                </a:cubicBezTo>
                <a:cubicBezTo>
                  <a:pt x="12343" y="17928"/>
                  <a:pt x="12343" y="17928"/>
                  <a:pt x="12343" y="17928"/>
                </a:cubicBezTo>
                <a:cubicBezTo>
                  <a:pt x="12343" y="14904"/>
                  <a:pt x="14914" y="12528"/>
                  <a:pt x="18000" y="12528"/>
                </a:cubicBezTo>
                <a:cubicBezTo>
                  <a:pt x="20057" y="12528"/>
                  <a:pt x="20057" y="12528"/>
                  <a:pt x="20057" y="12528"/>
                </a:cubicBezTo>
                <a:cubicBezTo>
                  <a:pt x="20829" y="12528"/>
                  <a:pt x="21600" y="11664"/>
                  <a:pt x="21600" y="10800"/>
                </a:cubicBezTo>
                <a:cubicBezTo>
                  <a:pt x="21600" y="10800"/>
                  <a:pt x="21600" y="10800"/>
                  <a:pt x="21600" y="10800"/>
                </a:cubicBezTo>
                <a:cubicBezTo>
                  <a:pt x="21600" y="9936"/>
                  <a:pt x="20829" y="9288"/>
                  <a:pt x="20057" y="9288"/>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5" name="Freeform 10"/>
          <p:cNvSpPr/>
          <p:nvPr/>
        </p:nvSpPr>
        <p:spPr>
          <a:xfrm>
            <a:off x="6697691" y="2489543"/>
            <a:ext cx="129282" cy="15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0537" y="0"/>
                </a:cubicBezTo>
                <a:cubicBezTo>
                  <a:pt x="10010" y="0"/>
                  <a:pt x="8956" y="441"/>
                  <a:pt x="8956" y="1322"/>
                </a:cubicBezTo>
                <a:cubicBezTo>
                  <a:pt x="8956" y="3527"/>
                  <a:pt x="8956" y="3527"/>
                  <a:pt x="8956" y="3527"/>
                </a:cubicBezTo>
                <a:cubicBezTo>
                  <a:pt x="8956" y="6612"/>
                  <a:pt x="6322"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322" y="12343"/>
                  <a:pt x="8956" y="14547"/>
                  <a:pt x="8956" y="17633"/>
                </a:cubicBezTo>
                <a:cubicBezTo>
                  <a:pt x="8956" y="19837"/>
                  <a:pt x="8956" y="19837"/>
                  <a:pt x="8956" y="19837"/>
                </a:cubicBezTo>
                <a:cubicBezTo>
                  <a:pt x="8956" y="20718"/>
                  <a:pt x="9483" y="21600"/>
                  <a:pt x="10537" y="21600"/>
                </a:cubicBezTo>
                <a:cubicBezTo>
                  <a:pt x="11590" y="21600"/>
                  <a:pt x="12117" y="20718"/>
                  <a:pt x="12117" y="19837"/>
                </a:cubicBezTo>
                <a:cubicBezTo>
                  <a:pt x="12117" y="17633"/>
                  <a:pt x="12117" y="17633"/>
                  <a:pt x="12117" y="17633"/>
                </a:cubicBezTo>
                <a:cubicBezTo>
                  <a:pt x="12117" y="14547"/>
                  <a:pt x="14751" y="12343"/>
                  <a:pt x="17912" y="12343"/>
                </a:cubicBezTo>
                <a:cubicBezTo>
                  <a:pt x="20020" y="12343"/>
                  <a:pt x="20020" y="12343"/>
                  <a:pt x="20020" y="12343"/>
                </a:cubicBezTo>
                <a:cubicBezTo>
                  <a:pt x="20546" y="12343"/>
                  <a:pt x="21600" y="11461"/>
                  <a:pt x="21600" y="10580"/>
                </a:cubicBezTo>
                <a:cubicBezTo>
                  <a:pt x="21600" y="10580"/>
                  <a:pt x="21600" y="10580"/>
                  <a:pt x="21600" y="10580"/>
                </a:cubicBezTo>
                <a:cubicBezTo>
                  <a:pt x="21600" y="9698"/>
                  <a:pt x="20546"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6" name="Freeform 11"/>
          <p:cNvSpPr/>
          <p:nvPr/>
        </p:nvSpPr>
        <p:spPr>
          <a:xfrm>
            <a:off x="3420602" y="460192"/>
            <a:ext cx="129282"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1063" y="0"/>
                </a:cubicBezTo>
                <a:cubicBezTo>
                  <a:pt x="10010" y="0"/>
                  <a:pt x="8956" y="441"/>
                  <a:pt x="8956" y="1322"/>
                </a:cubicBezTo>
                <a:cubicBezTo>
                  <a:pt x="8956" y="3527"/>
                  <a:pt x="8956" y="3527"/>
                  <a:pt x="8956" y="3527"/>
                </a:cubicBezTo>
                <a:cubicBezTo>
                  <a:pt x="8956" y="6612"/>
                  <a:pt x="6849"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849" y="12343"/>
                  <a:pt x="8956" y="14547"/>
                  <a:pt x="8956" y="17633"/>
                </a:cubicBezTo>
                <a:cubicBezTo>
                  <a:pt x="8956" y="19837"/>
                  <a:pt x="8956" y="19837"/>
                  <a:pt x="8956" y="19837"/>
                </a:cubicBezTo>
                <a:cubicBezTo>
                  <a:pt x="8956" y="20718"/>
                  <a:pt x="10010" y="21600"/>
                  <a:pt x="10537" y="21600"/>
                </a:cubicBezTo>
                <a:cubicBezTo>
                  <a:pt x="11590" y="21600"/>
                  <a:pt x="12117" y="20718"/>
                  <a:pt x="12117" y="19837"/>
                </a:cubicBezTo>
                <a:cubicBezTo>
                  <a:pt x="12117" y="17633"/>
                  <a:pt x="12117" y="17633"/>
                  <a:pt x="12117" y="17633"/>
                </a:cubicBezTo>
                <a:cubicBezTo>
                  <a:pt x="12117" y="14547"/>
                  <a:pt x="14751" y="12343"/>
                  <a:pt x="17912" y="12343"/>
                </a:cubicBezTo>
                <a:cubicBezTo>
                  <a:pt x="20020" y="12343"/>
                  <a:pt x="20020" y="12343"/>
                  <a:pt x="20020" y="12343"/>
                </a:cubicBezTo>
                <a:cubicBezTo>
                  <a:pt x="21073" y="12343"/>
                  <a:pt x="21600" y="11461"/>
                  <a:pt x="21600" y="10580"/>
                </a:cubicBezTo>
                <a:cubicBezTo>
                  <a:pt x="21600" y="10580"/>
                  <a:pt x="21600" y="10580"/>
                  <a:pt x="21600" y="10580"/>
                </a:cubicBezTo>
                <a:cubicBezTo>
                  <a:pt x="21600" y="9698"/>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7" name="Freeform 12"/>
          <p:cNvSpPr/>
          <p:nvPr/>
        </p:nvSpPr>
        <p:spPr>
          <a:xfrm>
            <a:off x="10822813" y="644032"/>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117" y="6612"/>
                  <a:pt x="12117" y="3527"/>
                </a:cubicBezTo>
                <a:cubicBezTo>
                  <a:pt x="12117" y="1763"/>
                  <a:pt x="12117" y="1763"/>
                  <a:pt x="12117" y="1763"/>
                </a:cubicBezTo>
                <a:cubicBezTo>
                  <a:pt x="12117" y="882"/>
                  <a:pt x="11590" y="0"/>
                  <a:pt x="10537" y="0"/>
                </a:cubicBezTo>
                <a:cubicBezTo>
                  <a:pt x="10010" y="0"/>
                  <a:pt x="8956" y="441"/>
                  <a:pt x="8956" y="1763"/>
                </a:cubicBezTo>
                <a:cubicBezTo>
                  <a:pt x="8956" y="3527"/>
                  <a:pt x="8956" y="3527"/>
                  <a:pt x="8956" y="3527"/>
                </a:cubicBezTo>
                <a:cubicBezTo>
                  <a:pt x="8956" y="6612"/>
                  <a:pt x="6322"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322" y="12343"/>
                  <a:pt x="8956" y="14988"/>
                  <a:pt x="8956" y="17633"/>
                </a:cubicBezTo>
                <a:cubicBezTo>
                  <a:pt x="8956" y="19837"/>
                  <a:pt x="8956" y="19837"/>
                  <a:pt x="8956" y="19837"/>
                </a:cubicBezTo>
                <a:cubicBezTo>
                  <a:pt x="8956" y="20718"/>
                  <a:pt x="9483" y="21600"/>
                  <a:pt x="10537" y="21600"/>
                </a:cubicBezTo>
                <a:cubicBezTo>
                  <a:pt x="11590" y="21600"/>
                  <a:pt x="12117" y="20718"/>
                  <a:pt x="12117" y="19837"/>
                </a:cubicBezTo>
                <a:cubicBezTo>
                  <a:pt x="12117" y="17633"/>
                  <a:pt x="12117" y="17633"/>
                  <a:pt x="12117" y="17633"/>
                </a:cubicBezTo>
                <a:cubicBezTo>
                  <a:pt x="12117" y="14988"/>
                  <a:pt x="14751" y="12343"/>
                  <a:pt x="17912" y="12343"/>
                </a:cubicBezTo>
                <a:cubicBezTo>
                  <a:pt x="20020" y="12343"/>
                  <a:pt x="20020" y="12343"/>
                  <a:pt x="20020" y="12343"/>
                </a:cubicBezTo>
                <a:cubicBezTo>
                  <a:pt x="20546" y="12343"/>
                  <a:pt x="21600" y="11461"/>
                  <a:pt x="21600" y="10580"/>
                </a:cubicBezTo>
                <a:cubicBezTo>
                  <a:pt x="21600" y="10580"/>
                  <a:pt x="21600" y="10580"/>
                  <a:pt x="21600" y="10580"/>
                </a:cubicBezTo>
                <a:cubicBezTo>
                  <a:pt x="21600" y="9698"/>
                  <a:pt x="20546"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8" name="Freeform 13"/>
          <p:cNvSpPr/>
          <p:nvPr/>
        </p:nvSpPr>
        <p:spPr>
          <a:xfrm>
            <a:off x="508820" y="2411264"/>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644" y="7053"/>
                  <a:pt x="12644" y="3967"/>
                </a:cubicBezTo>
                <a:cubicBezTo>
                  <a:pt x="12644" y="1763"/>
                  <a:pt x="12644" y="1763"/>
                  <a:pt x="12644" y="1763"/>
                </a:cubicBezTo>
                <a:cubicBezTo>
                  <a:pt x="12644" y="882"/>
                  <a:pt x="11590" y="441"/>
                  <a:pt x="11063" y="0"/>
                </a:cubicBezTo>
                <a:cubicBezTo>
                  <a:pt x="10010" y="0"/>
                  <a:pt x="9483" y="882"/>
                  <a:pt x="9483" y="1763"/>
                </a:cubicBezTo>
                <a:cubicBezTo>
                  <a:pt x="9483" y="3967"/>
                  <a:pt x="9483" y="3967"/>
                  <a:pt x="9483" y="3967"/>
                </a:cubicBezTo>
                <a:cubicBezTo>
                  <a:pt x="9483" y="7053"/>
                  <a:pt x="6849" y="9257"/>
                  <a:pt x="3688" y="9257"/>
                </a:cubicBezTo>
                <a:cubicBezTo>
                  <a:pt x="1580" y="9257"/>
                  <a:pt x="1580" y="9257"/>
                  <a:pt x="1580" y="9257"/>
                </a:cubicBezTo>
                <a:cubicBezTo>
                  <a:pt x="527" y="9257"/>
                  <a:pt x="0" y="10139"/>
                  <a:pt x="0" y="11020"/>
                </a:cubicBezTo>
                <a:cubicBezTo>
                  <a:pt x="0" y="11020"/>
                  <a:pt x="0" y="11020"/>
                  <a:pt x="0" y="11020"/>
                </a:cubicBezTo>
                <a:cubicBezTo>
                  <a:pt x="0" y="11902"/>
                  <a:pt x="527" y="12343"/>
                  <a:pt x="1580" y="12343"/>
                </a:cubicBezTo>
                <a:cubicBezTo>
                  <a:pt x="3688" y="12343"/>
                  <a:pt x="3688" y="12343"/>
                  <a:pt x="3688" y="12343"/>
                </a:cubicBezTo>
                <a:cubicBezTo>
                  <a:pt x="6849" y="12343"/>
                  <a:pt x="9483" y="14988"/>
                  <a:pt x="9483" y="18073"/>
                </a:cubicBezTo>
                <a:cubicBezTo>
                  <a:pt x="9483" y="19837"/>
                  <a:pt x="9483" y="19837"/>
                  <a:pt x="9483" y="19837"/>
                </a:cubicBezTo>
                <a:cubicBezTo>
                  <a:pt x="9483" y="20718"/>
                  <a:pt x="10010" y="21600"/>
                  <a:pt x="10537" y="21600"/>
                </a:cubicBezTo>
                <a:cubicBezTo>
                  <a:pt x="11590" y="21600"/>
                  <a:pt x="12644" y="21159"/>
                  <a:pt x="12644" y="20278"/>
                </a:cubicBezTo>
                <a:cubicBezTo>
                  <a:pt x="12644" y="18073"/>
                  <a:pt x="12644" y="18073"/>
                  <a:pt x="12644" y="18073"/>
                </a:cubicBezTo>
                <a:cubicBezTo>
                  <a:pt x="12644" y="14988"/>
                  <a:pt x="14751" y="12343"/>
                  <a:pt x="17912" y="12343"/>
                </a:cubicBezTo>
                <a:cubicBezTo>
                  <a:pt x="20020" y="12343"/>
                  <a:pt x="20020" y="12343"/>
                  <a:pt x="20020" y="12343"/>
                </a:cubicBezTo>
                <a:cubicBezTo>
                  <a:pt x="21073" y="12343"/>
                  <a:pt x="21600" y="11902"/>
                  <a:pt x="21600" y="11020"/>
                </a:cubicBezTo>
                <a:cubicBezTo>
                  <a:pt x="21600" y="11020"/>
                  <a:pt x="21600" y="11020"/>
                  <a:pt x="21600" y="11020"/>
                </a:cubicBezTo>
                <a:cubicBezTo>
                  <a:pt x="21600" y="10139"/>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19" name="Freeform 14"/>
          <p:cNvSpPr/>
          <p:nvPr/>
        </p:nvSpPr>
        <p:spPr>
          <a:xfrm>
            <a:off x="8874114" y="460192"/>
            <a:ext cx="130468" cy="154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4751" y="9257"/>
                  <a:pt x="12644" y="6612"/>
                  <a:pt x="12644" y="3527"/>
                </a:cubicBezTo>
                <a:cubicBezTo>
                  <a:pt x="12644" y="1763"/>
                  <a:pt x="12644" y="1763"/>
                  <a:pt x="12644" y="1763"/>
                </a:cubicBezTo>
                <a:cubicBezTo>
                  <a:pt x="12644" y="882"/>
                  <a:pt x="11590" y="0"/>
                  <a:pt x="11063" y="0"/>
                </a:cubicBezTo>
                <a:cubicBezTo>
                  <a:pt x="10010" y="0"/>
                  <a:pt x="9483" y="441"/>
                  <a:pt x="9483" y="1322"/>
                </a:cubicBezTo>
                <a:cubicBezTo>
                  <a:pt x="9483" y="3527"/>
                  <a:pt x="9483" y="3527"/>
                  <a:pt x="9483" y="3527"/>
                </a:cubicBezTo>
                <a:cubicBezTo>
                  <a:pt x="9483" y="6612"/>
                  <a:pt x="6849" y="9257"/>
                  <a:pt x="3688" y="9257"/>
                </a:cubicBezTo>
                <a:cubicBezTo>
                  <a:pt x="1580" y="9257"/>
                  <a:pt x="1580" y="9257"/>
                  <a:pt x="1580" y="9257"/>
                </a:cubicBezTo>
                <a:cubicBezTo>
                  <a:pt x="527" y="9257"/>
                  <a:pt x="0" y="9698"/>
                  <a:pt x="0" y="10580"/>
                </a:cubicBezTo>
                <a:cubicBezTo>
                  <a:pt x="0" y="10580"/>
                  <a:pt x="0" y="10580"/>
                  <a:pt x="0" y="10580"/>
                </a:cubicBezTo>
                <a:cubicBezTo>
                  <a:pt x="0" y="11461"/>
                  <a:pt x="527" y="12343"/>
                  <a:pt x="1580" y="12343"/>
                </a:cubicBezTo>
                <a:cubicBezTo>
                  <a:pt x="3688" y="12343"/>
                  <a:pt x="3688" y="12343"/>
                  <a:pt x="3688" y="12343"/>
                </a:cubicBezTo>
                <a:cubicBezTo>
                  <a:pt x="6849" y="12343"/>
                  <a:pt x="9483" y="14547"/>
                  <a:pt x="9483" y="17633"/>
                </a:cubicBezTo>
                <a:cubicBezTo>
                  <a:pt x="9483" y="19837"/>
                  <a:pt x="9483" y="19837"/>
                  <a:pt x="9483" y="19837"/>
                </a:cubicBezTo>
                <a:cubicBezTo>
                  <a:pt x="9483" y="20718"/>
                  <a:pt x="10010" y="21600"/>
                  <a:pt x="10537" y="21600"/>
                </a:cubicBezTo>
                <a:cubicBezTo>
                  <a:pt x="11590" y="21600"/>
                  <a:pt x="12644" y="20718"/>
                  <a:pt x="12644" y="19837"/>
                </a:cubicBezTo>
                <a:cubicBezTo>
                  <a:pt x="12644" y="17633"/>
                  <a:pt x="12644" y="17633"/>
                  <a:pt x="12644" y="17633"/>
                </a:cubicBezTo>
                <a:cubicBezTo>
                  <a:pt x="12644" y="14547"/>
                  <a:pt x="14751" y="12343"/>
                  <a:pt x="17912" y="12343"/>
                </a:cubicBezTo>
                <a:cubicBezTo>
                  <a:pt x="20020" y="12343"/>
                  <a:pt x="20020" y="12343"/>
                  <a:pt x="20020" y="12343"/>
                </a:cubicBezTo>
                <a:cubicBezTo>
                  <a:pt x="21073" y="12343"/>
                  <a:pt x="21600" y="11461"/>
                  <a:pt x="21600" y="10580"/>
                </a:cubicBezTo>
                <a:cubicBezTo>
                  <a:pt x="21600" y="10580"/>
                  <a:pt x="21600" y="10580"/>
                  <a:pt x="21600" y="10580"/>
                </a:cubicBezTo>
                <a:cubicBezTo>
                  <a:pt x="21600" y="9698"/>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0" name="Freeform 15"/>
          <p:cNvSpPr/>
          <p:nvPr/>
        </p:nvSpPr>
        <p:spPr>
          <a:xfrm>
            <a:off x="9004581" y="2217934"/>
            <a:ext cx="129282" cy="15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9257"/>
                </a:moveTo>
                <a:cubicBezTo>
                  <a:pt x="17912" y="9257"/>
                  <a:pt x="17912" y="9257"/>
                  <a:pt x="17912" y="9257"/>
                </a:cubicBezTo>
                <a:cubicBezTo>
                  <a:pt x="15278" y="9257"/>
                  <a:pt x="12644" y="7053"/>
                  <a:pt x="12644" y="3967"/>
                </a:cubicBezTo>
                <a:cubicBezTo>
                  <a:pt x="12644" y="1763"/>
                  <a:pt x="12644" y="1763"/>
                  <a:pt x="12644" y="1763"/>
                </a:cubicBezTo>
                <a:cubicBezTo>
                  <a:pt x="12644" y="882"/>
                  <a:pt x="12117" y="0"/>
                  <a:pt x="11063" y="0"/>
                </a:cubicBezTo>
                <a:cubicBezTo>
                  <a:pt x="10010" y="0"/>
                  <a:pt x="9483" y="882"/>
                  <a:pt x="9483" y="1763"/>
                </a:cubicBezTo>
                <a:cubicBezTo>
                  <a:pt x="9483" y="3967"/>
                  <a:pt x="9483" y="3967"/>
                  <a:pt x="9483" y="3967"/>
                </a:cubicBezTo>
                <a:cubicBezTo>
                  <a:pt x="9483" y="7053"/>
                  <a:pt x="6849" y="9257"/>
                  <a:pt x="3688" y="9257"/>
                </a:cubicBezTo>
                <a:cubicBezTo>
                  <a:pt x="1580" y="9257"/>
                  <a:pt x="1580" y="9257"/>
                  <a:pt x="1580" y="9257"/>
                </a:cubicBezTo>
                <a:cubicBezTo>
                  <a:pt x="1054" y="9257"/>
                  <a:pt x="0" y="10139"/>
                  <a:pt x="0" y="11020"/>
                </a:cubicBezTo>
                <a:cubicBezTo>
                  <a:pt x="0" y="11020"/>
                  <a:pt x="0" y="11020"/>
                  <a:pt x="0" y="11020"/>
                </a:cubicBezTo>
                <a:cubicBezTo>
                  <a:pt x="0" y="11902"/>
                  <a:pt x="1054" y="12343"/>
                  <a:pt x="1580" y="12343"/>
                </a:cubicBezTo>
                <a:cubicBezTo>
                  <a:pt x="3688" y="12343"/>
                  <a:pt x="3688" y="12343"/>
                  <a:pt x="3688" y="12343"/>
                </a:cubicBezTo>
                <a:cubicBezTo>
                  <a:pt x="6849" y="12343"/>
                  <a:pt x="9483" y="14988"/>
                  <a:pt x="9483" y="18073"/>
                </a:cubicBezTo>
                <a:cubicBezTo>
                  <a:pt x="9483" y="19837"/>
                  <a:pt x="9483" y="19837"/>
                  <a:pt x="9483" y="19837"/>
                </a:cubicBezTo>
                <a:cubicBezTo>
                  <a:pt x="9483" y="20718"/>
                  <a:pt x="10010" y="21600"/>
                  <a:pt x="11063" y="21600"/>
                </a:cubicBezTo>
                <a:cubicBezTo>
                  <a:pt x="11590" y="21600"/>
                  <a:pt x="12644" y="21159"/>
                  <a:pt x="12644" y="20278"/>
                </a:cubicBezTo>
                <a:cubicBezTo>
                  <a:pt x="12644" y="18073"/>
                  <a:pt x="12644" y="18073"/>
                  <a:pt x="12644" y="18073"/>
                </a:cubicBezTo>
                <a:cubicBezTo>
                  <a:pt x="12644" y="14988"/>
                  <a:pt x="15278" y="12343"/>
                  <a:pt x="17912" y="12343"/>
                </a:cubicBezTo>
                <a:cubicBezTo>
                  <a:pt x="20020" y="12343"/>
                  <a:pt x="20020" y="12343"/>
                  <a:pt x="20020" y="12343"/>
                </a:cubicBezTo>
                <a:cubicBezTo>
                  <a:pt x="21073" y="12343"/>
                  <a:pt x="21600" y="11902"/>
                  <a:pt x="21600" y="11020"/>
                </a:cubicBezTo>
                <a:cubicBezTo>
                  <a:pt x="21600" y="11020"/>
                  <a:pt x="21600" y="11020"/>
                  <a:pt x="21600" y="11020"/>
                </a:cubicBezTo>
                <a:cubicBezTo>
                  <a:pt x="21600" y="10139"/>
                  <a:pt x="21073" y="9257"/>
                  <a:pt x="20020" y="9257"/>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1" name="Freeform 16"/>
          <p:cNvSpPr/>
          <p:nvPr/>
        </p:nvSpPr>
        <p:spPr>
          <a:xfrm>
            <a:off x="1926733" y="1228575"/>
            <a:ext cx="1290436" cy="76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18" y="0"/>
                  <a:pt x="0" y="9640"/>
                  <a:pt x="0" y="21600"/>
                </a:cubicBezTo>
                <a:cubicBezTo>
                  <a:pt x="21600" y="21600"/>
                  <a:pt x="21600" y="21600"/>
                  <a:pt x="21600" y="21600"/>
                </a:cubicBezTo>
                <a:cubicBezTo>
                  <a:pt x="21600" y="9640"/>
                  <a:pt x="16782"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2" name="Freeform 17"/>
          <p:cNvSpPr/>
          <p:nvPr/>
        </p:nvSpPr>
        <p:spPr>
          <a:xfrm>
            <a:off x="3189296" y="1612266"/>
            <a:ext cx="645219" cy="383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71" y="0"/>
                  <a:pt x="0" y="9640"/>
                  <a:pt x="0" y="21600"/>
                </a:cubicBezTo>
                <a:cubicBezTo>
                  <a:pt x="21600" y="21600"/>
                  <a:pt x="21600" y="21600"/>
                  <a:pt x="21600" y="21600"/>
                </a:cubicBezTo>
                <a:cubicBezTo>
                  <a:pt x="21600" y="9640"/>
                  <a:pt x="16835"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3" name="Freeform 18"/>
          <p:cNvSpPr/>
          <p:nvPr/>
        </p:nvSpPr>
        <p:spPr>
          <a:xfrm>
            <a:off x="9843127" y="1590509"/>
            <a:ext cx="846849" cy="50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9706"/>
                  <a:pt x="0" y="21600"/>
                </a:cubicBezTo>
                <a:cubicBezTo>
                  <a:pt x="21600" y="21600"/>
                  <a:pt x="21600" y="21600"/>
                  <a:pt x="21600" y="21600"/>
                </a:cubicBezTo>
                <a:cubicBezTo>
                  <a:pt x="21600" y="9706"/>
                  <a:pt x="16764"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4" name="Freeform 19"/>
          <p:cNvSpPr/>
          <p:nvPr/>
        </p:nvSpPr>
        <p:spPr>
          <a:xfrm>
            <a:off x="10689974" y="1840768"/>
            <a:ext cx="424611" cy="250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9570"/>
                  <a:pt x="0" y="21600"/>
                </a:cubicBezTo>
                <a:cubicBezTo>
                  <a:pt x="21600" y="21600"/>
                  <a:pt x="21600" y="21600"/>
                  <a:pt x="21600" y="21600"/>
                </a:cubicBezTo>
                <a:cubicBezTo>
                  <a:pt x="21600" y="9570"/>
                  <a:pt x="16764"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5" name="Freeform 20"/>
          <p:cNvSpPr/>
          <p:nvPr/>
        </p:nvSpPr>
        <p:spPr>
          <a:xfrm>
            <a:off x="929447" y="719939"/>
            <a:ext cx="699777" cy="413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9" y="0"/>
                </a:moveTo>
                <a:cubicBezTo>
                  <a:pt x="4887" y="0"/>
                  <a:pt x="0" y="9728"/>
                  <a:pt x="0" y="21600"/>
                </a:cubicBezTo>
                <a:cubicBezTo>
                  <a:pt x="21600" y="21600"/>
                  <a:pt x="21600" y="21600"/>
                  <a:pt x="21600" y="21600"/>
                </a:cubicBezTo>
                <a:cubicBezTo>
                  <a:pt x="21600" y="9728"/>
                  <a:pt x="16811" y="0"/>
                  <a:pt x="10849"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6" name="Freeform 21"/>
          <p:cNvSpPr/>
          <p:nvPr/>
        </p:nvSpPr>
        <p:spPr>
          <a:xfrm>
            <a:off x="1603555" y="928686"/>
            <a:ext cx="351075" cy="205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03" y="0"/>
                </a:moveTo>
                <a:cubicBezTo>
                  <a:pt x="4865" y="0"/>
                  <a:pt x="0" y="9637"/>
                  <a:pt x="0" y="21600"/>
                </a:cubicBezTo>
                <a:cubicBezTo>
                  <a:pt x="21600" y="21600"/>
                  <a:pt x="21600" y="21600"/>
                  <a:pt x="21600" y="21600"/>
                </a:cubicBezTo>
                <a:cubicBezTo>
                  <a:pt x="21600" y="9637"/>
                  <a:pt x="16735" y="0"/>
                  <a:pt x="10703"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7" name="Freeform 22"/>
          <p:cNvSpPr/>
          <p:nvPr/>
        </p:nvSpPr>
        <p:spPr>
          <a:xfrm>
            <a:off x="7574189" y="985618"/>
            <a:ext cx="502891" cy="297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32" y="0"/>
                </a:moveTo>
                <a:cubicBezTo>
                  <a:pt x="4755" y="0"/>
                  <a:pt x="0" y="9651"/>
                  <a:pt x="0" y="21600"/>
                </a:cubicBezTo>
                <a:cubicBezTo>
                  <a:pt x="21600" y="21600"/>
                  <a:pt x="21600" y="21600"/>
                  <a:pt x="21600" y="21600"/>
                </a:cubicBezTo>
                <a:cubicBezTo>
                  <a:pt x="21600" y="9651"/>
                  <a:pt x="16709" y="0"/>
                  <a:pt x="10732"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8" name="Freeform 23"/>
          <p:cNvSpPr/>
          <p:nvPr/>
        </p:nvSpPr>
        <p:spPr>
          <a:xfrm>
            <a:off x="8077079" y="1133874"/>
            <a:ext cx="252633" cy="149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60" y="0"/>
                  <a:pt x="0" y="9651"/>
                  <a:pt x="0" y="21600"/>
                </a:cubicBezTo>
                <a:cubicBezTo>
                  <a:pt x="21600" y="21600"/>
                  <a:pt x="21600" y="21600"/>
                  <a:pt x="21600" y="21600"/>
                </a:cubicBezTo>
                <a:cubicBezTo>
                  <a:pt x="21600" y="9651"/>
                  <a:pt x="16740" y="0"/>
                  <a:pt x="10800" y="0"/>
                </a:cubicBezTo>
                <a:close/>
              </a:path>
            </a:pathLst>
          </a:custGeom>
          <a:solidFill>
            <a:schemeClr val="accent4">
              <a:hueOff val="-7283721"/>
              <a:satOff val="-38738"/>
              <a:lumOff val="56470"/>
            </a:schemeClr>
          </a:solidFill>
          <a:ln w="12700">
            <a:miter lim="400000"/>
          </a:ln>
        </p:spPr>
        <p:txBody>
          <a:bodyPr lIns="0" tIns="0" rIns="0" bIns="0"/>
          <a:lstStyle/>
          <a:p>
            <a:pPr/>
          </a:p>
        </p:txBody>
      </p:sp>
      <p:sp>
        <p:nvSpPr>
          <p:cNvPr id="129" name="Rectangle 25"/>
          <p:cNvSpPr/>
          <p:nvPr/>
        </p:nvSpPr>
        <p:spPr>
          <a:xfrm>
            <a:off x="-1" y="6021635"/>
            <a:ext cx="12192717" cy="855152"/>
          </a:xfrm>
          <a:prstGeom prst="rect">
            <a:avLst/>
          </a:prstGeom>
          <a:solidFill>
            <a:schemeClr val="accent1"/>
          </a:solidFill>
          <a:ln w="12700">
            <a:miter lim="400000"/>
          </a:ln>
        </p:spPr>
        <p:txBody>
          <a:bodyPr lIns="0" tIns="0" rIns="0" bIns="0"/>
          <a:lstStyle/>
          <a:p>
            <a:pPr/>
          </a:p>
        </p:txBody>
      </p:sp>
      <p:sp>
        <p:nvSpPr>
          <p:cNvPr id="130" name="Freeform 26"/>
          <p:cNvSpPr/>
          <p:nvPr/>
        </p:nvSpPr>
        <p:spPr>
          <a:xfrm>
            <a:off x="-1" y="5102438"/>
            <a:ext cx="3227420" cy="919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0" y="21600"/>
                  <a:pt x="0" y="21600"/>
                  <a:pt x="0" y="21600"/>
                </a:cubicBezTo>
                <a:cubicBezTo>
                  <a:pt x="0" y="8863"/>
                  <a:pt x="0" y="8863"/>
                  <a:pt x="0" y="8863"/>
                </a:cubicBezTo>
                <a:cubicBezTo>
                  <a:pt x="1646" y="4171"/>
                  <a:pt x="3475" y="0"/>
                  <a:pt x="6746" y="0"/>
                </a:cubicBezTo>
                <a:cubicBezTo>
                  <a:pt x="14183" y="0"/>
                  <a:pt x="14183" y="21600"/>
                  <a:pt x="21600" y="21600"/>
                </a:cubicBezTo>
                <a:close/>
              </a:path>
            </a:pathLst>
          </a:custGeom>
          <a:solidFill>
            <a:schemeClr val="accent1"/>
          </a:solidFill>
          <a:ln w="12700">
            <a:miter lim="400000"/>
          </a:ln>
        </p:spPr>
        <p:txBody>
          <a:bodyPr lIns="0" tIns="0" rIns="0" bIns="0"/>
          <a:lstStyle/>
          <a:p>
            <a:pPr/>
          </a:p>
        </p:txBody>
      </p:sp>
      <p:sp>
        <p:nvSpPr>
          <p:cNvPr id="131" name="Freeform 27"/>
          <p:cNvSpPr/>
          <p:nvPr/>
        </p:nvSpPr>
        <p:spPr>
          <a:xfrm>
            <a:off x="1060338" y="5102438"/>
            <a:ext cx="2312822" cy="919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1600" y="21600"/>
                  <a:pt x="21600" y="21600"/>
                  <a:pt x="21600" y="21600"/>
                </a:cubicBezTo>
                <a:cubicBezTo>
                  <a:pt x="10815" y="21600"/>
                  <a:pt x="10815" y="0"/>
                  <a:pt x="0" y="0"/>
                </a:cubicBezTo>
                <a:cubicBezTo>
                  <a:pt x="0" y="0"/>
                  <a:pt x="0" y="0"/>
                  <a:pt x="0" y="0"/>
                </a:cubicBezTo>
                <a:lnTo>
                  <a:pt x="0" y="21600"/>
                </a:lnTo>
                <a:close/>
              </a:path>
            </a:pathLst>
          </a:custGeom>
          <a:solidFill>
            <a:schemeClr val="accent4"/>
          </a:solidFill>
          <a:ln w="12700">
            <a:miter lim="400000"/>
          </a:ln>
        </p:spPr>
        <p:txBody>
          <a:bodyPr lIns="0" tIns="0" rIns="0" bIns="0"/>
          <a:lstStyle/>
          <a:p>
            <a:pPr/>
          </a:p>
        </p:txBody>
      </p:sp>
      <p:sp>
        <p:nvSpPr>
          <p:cNvPr id="132" name="Freeform 28"/>
          <p:cNvSpPr/>
          <p:nvPr/>
        </p:nvSpPr>
        <p:spPr>
          <a:xfrm>
            <a:off x="413936" y="4846247"/>
            <a:ext cx="5917263" cy="117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6194" y="21600"/>
                  <a:pt x="16194" y="0"/>
                  <a:pt x="10800" y="0"/>
                </a:cubicBezTo>
                <a:cubicBezTo>
                  <a:pt x="5406" y="0"/>
                  <a:pt x="5406" y="21600"/>
                  <a:pt x="0" y="21600"/>
                </a:cubicBezTo>
                <a:lnTo>
                  <a:pt x="21600" y="21600"/>
                </a:lnTo>
                <a:close/>
              </a:path>
            </a:pathLst>
          </a:custGeom>
          <a:solidFill>
            <a:schemeClr val="accent1"/>
          </a:solidFill>
          <a:ln w="12700">
            <a:miter lim="400000"/>
          </a:ln>
        </p:spPr>
        <p:txBody>
          <a:bodyPr lIns="0" tIns="0" rIns="0" bIns="0"/>
          <a:lstStyle/>
          <a:p>
            <a:pPr/>
          </a:p>
        </p:txBody>
      </p:sp>
      <p:sp>
        <p:nvSpPr>
          <p:cNvPr id="133" name="Freeform 29"/>
          <p:cNvSpPr/>
          <p:nvPr/>
        </p:nvSpPr>
        <p:spPr>
          <a:xfrm>
            <a:off x="3373159" y="4846247"/>
            <a:ext cx="2958040" cy="117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1600" y="21600"/>
                  <a:pt x="21600" y="21600"/>
                  <a:pt x="21600" y="21600"/>
                </a:cubicBezTo>
                <a:cubicBezTo>
                  <a:pt x="10788" y="21600"/>
                  <a:pt x="10788" y="0"/>
                  <a:pt x="0" y="0"/>
                </a:cubicBezTo>
                <a:cubicBezTo>
                  <a:pt x="0" y="0"/>
                  <a:pt x="0" y="0"/>
                  <a:pt x="0" y="0"/>
                </a:cubicBezTo>
                <a:lnTo>
                  <a:pt x="0" y="21600"/>
                </a:lnTo>
                <a:close/>
              </a:path>
            </a:pathLst>
          </a:custGeom>
          <a:solidFill>
            <a:schemeClr val="accent1"/>
          </a:solidFill>
          <a:ln w="12700">
            <a:miter lim="400000"/>
          </a:ln>
        </p:spPr>
        <p:txBody>
          <a:bodyPr lIns="0" tIns="0" rIns="0" bIns="0"/>
          <a:lstStyle/>
          <a:p>
            <a:pPr/>
          </a:p>
        </p:txBody>
      </p:sp>
      <p:sp>
        <p:nvSpPr>
          <p:cNvPr id="134" name="Freeform 30"/>
          <p:cNvSpPr/>
          <p:nvPr/>
        </p:nvSpPr>
        <p:spPr>
          <a:xfrm>
            <a:off x="9395980" y="5052622"/>
            <a:ext cx="2796735" cy="969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06"/>
                </a:moveTo>
                <a:cubicBezTo>
                  <a:pt x="21600" y="21600"/>
                  <a:pt x="21600" y="21600"/>
                  <a:pt x="21600" y="21600"/>
                </a:cubicBezTo>
                <a:cubicBezTo>
                  <a:pt x="0" y="21600"/>
                  <a:pt x="0" y="21600"/>
                  <a:pt x="0" y="21600"/>
                </a:cubicBezTo>
                <a:cubicBezTo>
                  <a:pt x="9432" y="21600"/>
                  <a:pt x="9432" y="0"/>
                  <a:pt x="18839" y="0"/>
                </a:cubicBezTo>
                <a:cubicBezTo>
                  <a:pt x="19865" y="0"/>
                  <a:pt x="20794" y="212"/>
                  <a:pt x="21600" y="706"/>
                </a:cubicBezTo>
                <a:close/>
              </a:path>
            </a:pathLst>
          </a:custGeom>
          <a:solidFill>
            <a:schemeClr val="accent1"/>
          </a:solidFill>
          <a:ln w="12700">
            <a:miter lim="400000"/>
          </a:ln>
        </p:spPr>
        <p:txBody>
          <a:bodyPr lIns="0" tIns="0" rIns="0" bIns="0"/>
          <a:lstStyle/>
          <a:p>
            <a:pPr/>
          </a:p>
        </p:txBody>
      </p:sp>
      <p:pic>
        <p:nvPicPr>
          <p:cNvPr id="135" name="图片 22" descr="图片 22"/>
          <p:cNvPicPr>
            <a:picLocks noChangeAspect="1"/>
          </p:cNvPicPr>
          <p:nvPr/>
        </p:nvPicPr>
        <p:blipFill>
          <a:blip r:embed="rId2">
            <a:extLst/>
          </a:blip>
          <a:stretch>
            <a:fillRect/>
          </a:stretch>
        </p:blipFill>
        <p:spPr>
          <a:xfrm>
            <a:off x="122451" y="3933007"/>
            <a:ext cx="5346657" cy="2493481"/>
          </a:xfrm>
          <a:prstGeom prst="rect">
            <a:avLst/>
          </a:prstGeom>
          <a:ln w="12700">
            <a:miter lim="400000"/>
          </a:ln>
        </p:spPr>
      </p:pic>
      <p:pic>
        <p:nvPicPr>
          <p:cNvPr id="136" name="图片 23" descr="图片 23"/>
          <p:cNvPicPr>
            <a:picLocks noChangeAspect="1"/>
          </p:cNvPicPr>
          <p:nvPr/>
        </p:nvPicPr>
        <p:blipFill>
          <a:blip r:embed="rId3">
            <a:extLst/>
          </a:blip>
          <a:stretch>
            <a:fillRect/>
          </a:stretch>
        </p:blipFill>
        <p:spPr>
          <a:xfrm>
            <a:off x="7913441" y="3895476"/>
            <a:ext cx="4188316" cy="2749535"/>
          </a:xfrm>
          <a:prstGeom prst="rect">
            <a:avLst/>
          </a:prstGeom>
          <a:ln w="12700">
            <a:miter lim="400000"/>
          </a:ln>
        </p:spPr>
      </p:pic>
      <p:sp>
        <p:nvSpPr>
          <p:cNvPr id="137" name="标题文本"/>
          <p:cNvSpPr txBox="1"/>
          <p:nvPr>
            <p:ph type="title"/>
          </p:nvPr>
        </p:nvSpPr>
        <p:spPr>
          <a:xfrm>
            <a:off x="3238500" y="2006600"/>
            <a:ext cx="5715000" cy="1382451"/>
          </a:xfrm>
          <a:prstGeom prst="rect">
            <a:avLst/>
          </a:prstGeom>
        </p:spPr>
        <p:txBody>
          <a:bodyPr anchor="b"/>
          <a:lstStyle>
            <a:lvl1pPr algn="ctr">
              <a:defRPr b="1" sz="8000"/>
            </a:lvl1pPr>
          </a:lstStyle>
          <a:p>
            <a:pPr/>
            <a:r>
              <a:t>标题文本</a:t>
            </a:r>
          </a:p>
        </p:txBody>
      </p:sp>
      <p:sp>
        <p:nvSpPr>
          <p:cNvPr id="138" name="正文级别 1…"/>
          <p:cNvSpPr txBox="1"/>
          <p:nvPr>
            <p:ph type="body" sz="quarter" idx="1"/>
          </p:nvPr>
        </p:nvSpPr>
        <p:spPr>
          <a:xfrm>
            <a:off x="3238500" y="3580800"/>
            <a:ext cx="5715000" cy="1185938"/>
          </a:xfrm>
          <a:prstGeom prst="rect">
            <a:avLst/>
          </a:prstGeom>
        </p:spPr>
        <p:txBody>
          <a:bodyPr/>
          <a:lstStyle>
            <a:lvl1pPr marL="0" indent="0" algn="ctr">
              <a:buSzTx/>
              <a:buFontTx/>
              <a:buNone/>
              <a:defRPr sz="3200"/>
            </a:lvl1pPr>
            <a:lvl2pPr marL="822960" indent="-365760" algn="ctr">
              <a:buFontTx/>
              <a:defRPr sz="3200"/>
            </a:lvl2pPr>
            <a:lvl3pPr marL="1320800" indent="-406400" algn="ctr">
              <a:buFontTx/>
              <a:defRPr sz="3200"/>
            </a:lvl3pPr>
            <a:lvl4pPr marL="1778000" indent="-406400" algn="ctr">
              <a:buFontTx/>
              <a:defRPr sz="3200"/>
            </a:lvl4pPr>
            <a:lvl5pPr marL="2235200" indent="-406400" algn="ctr">
              <a:buFontTx/>
              <a:defRPr sz="3200"/>
            </a:lvl5pPr>
          </a:lstStyle>
          <a:p>
            <a:pPr/>
            <a:r>
              <a:t>正文级别 1</a:t>
            </a:r>
          </a:p>
          <a:p>
            <a:pPr lvl="1"/>
            <a:r>
              <a:t>正文级别 2</a:t>
            </a:r>
          </a:p>
          <a:p>
            <a:pPr lvl="2"/>
            <a:r>
              <a:t>正文级别 3</a:t>
            </a:r>
          </a:p>
          <a:p>
            <a:pPr lvl="3"/>
            <a:r>
              <a:t>正文级别 4</a:t>
            </a:r>
          </a:p>
          <a:p>
            <a:pPr lvl="4"/>
            <a:r>
              <a:t>正文级别 5</a:t>
            </a:r>
          </a:p>
        </p:txBody>
      </p:sp>
      <p:pic>
        <p:nvPicPr>
          <p:cNvPr id="139" name="bbzDEhlEyD8jbRFOxoXt2z2EscoApPAYzrjRDMx3bODBfIMJBTtPry0ib1Q-TVoflc--nYK0nwH0E3E5_lvZVGNF4pklqN-L6YFH5E8OD7H-ZstVL8YK6a2iLDxQiy6EFISr5jhAgD0.png" descr="bbzDEhlEyD8jbRFOxoXt2z2EscoApPAYzrjRDMx3bODBfIMJBTtPry0ib1Q-TVoflc--nYK0nwH0E3E5_lvZVGNF4pklqN-L6YFH5E8OD7H-ZstVL8YK6a2iLDxQiy6EFISr5jhAgD0.png"/>
          <p:cNvPicPr>
            <a:picLocks noChangeAspect="1"/>
          </p:cNvPicPr>
          <p:nvPr/>
        </p:nvPicPr>
        <p:blipFill>
          <a:blip r:embed="rId4">
            <a:extLst/>
          </a:blip>
          <a:stretch>
            <a:fillRect/>
          </a:stretch>
        </p:blipFill>
        <p:spPr>
          <a:xfrm>
            <a:off x="10155105" y="119782"/>
            <a:ext cx="1950092" cy="632099"/>
          </a:xfrm>
          <a:prstGeom prst="rect">
            <a:avLst/>
          </a:prstGeom>
          <a:ln w="12700">
            <a:miter lim="400000"/>
          </a:ln>
        </p:spPr>
      </p:pic>
      <p:sp>
        <p:nvSpPr>
          <p:cNvPr id="1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chemeClr val="accent4">
            <a:hueOff val="-7283721"/>
            <a:satOff val="-38738"/>
            <a:lumOff val="56470"/>
          </a:schemeClr>
        </a:solidFill>
      </p:bgPr>
    </p:bg>
    <p:spTree>
      <p:nvGrpSpPr>
        <p:cNvPr id="1" name=""/>
        <p:cNvGrpSpPr/>
        <p:nvPr/>
      </p:nvGrpSpPr>
      <p:grpSpPr>
        <a:xfrm>
          <a:off x="0" y="0"/>
          <a:ext cx="0" cy="0"/>
          <a:chOff x="0" y="0"/>
          <a:chExt cx="0" cy="0"/>
        </a:xfrm>
      </p:grpSpPr>
      <p:sp>
        <p:nvSpPr>
          <p:cNvPr id="1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154" name="标题文本"/>
          <p:cNvSpPr txBox="1"/>
          <p:nvPr>
            <p:ph type="title"/>
          </p:nvPr>
        </p:nvSpPr>
        <p:spPr>
          <a:xfrm>
            <a:off x="838200" y="713673"/>
            <a:ext cx="4681655" cy="1428161"/>
          </a:xfrm>
          <a:prstGeom prst="rect">
            <a:avLst/>
          </a:prstGeom>
        </p:spPr>
        <p:txBody>
          <a:bodyPr anchor="t"/>
          <a:lstStyle>
            <a:lvl1pPr>
              <a:defRPr sz="3600"/>
            </a:lvl1pPr>
          </a:lstStyle>
          <a:p>
            <a:pPr/>
            <a:r>
              <a:t>标题文本</a:t>
            </a:r>
          </a:p>
        </p:txBody>
      </p:sp>
      <p:sp>
        <p:nvSpPr>
          <p:cNvPr id="155" name="图片占位符 2"/>
          <p:cNvSpPr/>
          <p:nvPr>
            <p:ph type="pic" sz="half" idx="13"/>
          </p:nvPr>
        </p:nvSpPr>
        <p:spPr>
          <a:xfrm>
            <a:off x="5642516" y="713673"/>
            <a:ext cx="5711883" cy="5403601"/>
          </a:xfrm>
          <a:prstGeom prst="rect">
            <a:avLst/>
          </a:prstGeom>
        </p:spPr>
        <p:txBody>
          <a:bodyPr lIns="91439" rIns="91439">
            <a:noAutofit/>
          </a:bodyPr>
          <a:lstStyle/>
          <a:p>
            <a:pPr/>
          </a:p>
        </p:txBody>
      </p:sp>
      <p:sp>
        <p:nvSpPr>
          <p:cNvPr id="156" name="正文级别 1…"/>
          <p:cNvSpPr txBox="1"/>
          <p:nvPr>
            <p:ph type="body" sz="half" idx="1"/>
          </p:nvPr>
        </p:nvSpPr>
        <p:spPr>
          <a:xfrm>
            <a:off x="838200" y="2313872"/>
            <a:ext cx="4681655" cy="3811589"/>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15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竖排标题与文本">
    <p:spTree>
      <p:nvGrpSpPr>
        <p:cNvPr id="1" name=""/>
        <p:cNvGrpSpPr/>
        <p:nvPr/>
      </p:nvGrpSpPr>
      <p:grpSpPr>
        <a:xfrm>
          <a:off x="0" y="0"/>
          <a:ext cx="0" cy="0"/>
          <a:chOff x="0" y="0"/>
          <a:chExt cx="0" cy="0"/>
        </a:xfrm>
      </p:grpSpPr>
      <p:sp>
        <p:nvSpPr>
          <p:cNvPr id="164" name="标题文本"/>
          <p:cNvSpPr txBox="1"/>
          <p:nvPr>
            <p:ph type="title"/>
          </p:nvPr>
        </p:nvSpPr>
        <p:spPr>
          <a:xfrm>
            <a:off x="10444898" y="365125"/>
            <a:ext cx="908902" cy="5811838"/>
          </a:xfrm>
          <a:prstGeom prst="rect">
            <a:avLst/>
          </a:prstGeom>
        </p:spPr>
        <p:txBody>
          <a:bodyPr/>
          <a:lstStyle/>
          <a:p>
            <a:pPr/>
            <a:r>
              <a:t>标题文本</a:t>
            </a:r>
          </a:p>
        </p:txBody>
      </p:sp>
      <p:sp>
        <p:nvSpPr>
          <p:cNvPr id="165" name="正文级别 1…"/>
          <p:cNvSpPr txBox="1"/>
          <p:nvPr>
            <p:ph type="body" idx="1"/>
          </p:nvPr>
        </p:nvSpPr>
        <p:spPr>
          <a:xfrm>
            <a:off x="838199" y="365125"/>
            <a:ext cx="9446443"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6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2F0D9"/>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pic>
        <p:nvPicPr>
          <p:cNvPr id="4" name="bbzDEhlEyD8jbRFOxoXt2z2EscoApPAYzrjRDMx3bODBfIMJBTtPry0ib1Q-TVoflc--nYK0nwH0E3E5_lvZVGNF4pklqN-L6YFH5E8OD7H-ZstVL8YK6a2iLDxQiy6EFISr5jhAgD0.png" descr="bbzDEhlEyD8jbRFOxoXt2z2EscoApPAYzrjRDMx3bODBfIMJBTtPry0ib1Q-TVoflc--nYK0nwH0E3E5_lvZVGNF4pklqN-L6YFH5E8OD7H-ZstVL8YK6a2iLDxQiy6EFISr5jhAgD0.png"/>
          <p:cNvPicPr>
            <a:picLocks noChangeAspect="1"/>
          </p:cNvPicPr>
          <p:nvPr/>
        </p:nvPicPr>
        <p:blipFill>
          <a:blip r:embed="rId2">
            <a:extLst/>
          </a:blip>
          <a:stretch>
            <a:fillRect/>
          </a:stretch>
        </p:blipFill>
        <p:spPr>
          <a:xfrm>
            <a:off x="10155105" y="119782"/>
            <a:ext cx="1950092" cy="632099"/>
          </a:xfrm>
          <a:prstGeom prst="rect">
            <a:avLst/>
          </a:prstGeom>
          <a:ln w="12700">
            <a:miter lim="400000"/>
          </a:ln>
        </p:spPr>
      </p:pic>
      <p:sp>
        <p:nvSpPr>
          <p:cNvPr id="5" name="幻灯片编号"/>
          <p:cNvSpPr txBox="1"/>
          <p:nvPr>
            <p:ph type="sldNum" sz="quarter" idx="2"/>
          </p:nvPr>
        </p:nvSpPr>
        <p:spPr>
          <a:xfrm>
            <a:off x="9845372" y="6404292"/>
            <a:ext cx="273656" cy="269241"/>
          </a:xfrm>
          <a:prstGeom prst="rect">
            <a:avLst/>
          </a:prstGeom>
          <a:ln w="12700">
            <a:miter lim="400000"/>
          </a:ln>
        </p:spPr>
        <p:txBody>
          <a:bodyPr wrap="none" lIns="45719" rIns="45719" anchor="ctr">
            <a:normAutofit fontScale="100000" lnSpcReduction="0"/>
          </a:bodyPr>
          <a:lstStyle>
            <a:lvl1pPr algn="ctr">
              <a:defRPr sz="1200">
                <a:solidFill>
                  <a:srgbClr val="808080"/>
                </a:solidFill>
                <a:latin typeface="黑体"/>
                <a:ea typeface="黑体"/>
                <a:cs typeface="黑体"/>
                <a:sym typeface="黑体"/>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1pPr>
      <a:lvl2pPr marL="731519" marR="0" indent="-274319"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2pPr>
      <a:lvl3pPr marL="12192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3pPr>
      <a:lvl4pPr marL="16764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4pPr>
      <a:lvl5pPr marL="21336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ln>
            <a:noFill/>
          </a:ln>
          <a:solidFill>
            <a:srgbClr val="000000"/>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黑体"/>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标题 319"/>
          <p:cNvSpPr txBox="1"/>
          <p:nvPr>
            <p:ph type="ctrTitle"/>
          </p:nvPr>
        </p:nvSpPr>
        <p:spPr>
          <a:prstGeom prst="rect">
            <a:avLst/>
          </a:prstGeom>
        </p:spPr>
        <p:txBody>
          <a:bodyPr/>
          <a:lstStyle/>
          <a:p>
            <a:pPr defTabSz="804672">
              <a:defRPr sz="4752"/>
            </a:pPr>
            <a:r>
              <a:t>Udacity AI VIP</a:t>
            </a:r>
            <a:r>
              <a:rPr>
                <a:latin typeface="微软雅黑"/>
                <a:ea typeface="微软雅黑"/>
                <a:cs typeface="微软雅黑"/>
                <a:sym typeface="微软雅黑"/>
              </a:rPr>
              <a:t>班挑战赛 </a:t>
            </a:r>
          </a:p>
        </p:txBody>
      </p:sp>
      <p:sp>
        <p:nvSpPr>
          <p:cNvPr id="184" name="文本框 1"/>
          <p:cNvSpPr txBox="1"/>
          <p:nvPr/>
        </p:nvSpPr>
        <p:spPr>
          <a:xfrm>
            <a:off x="5073650" y="1612900"/>
            <a:ext cx="2206625" cy="10318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spcBef>
                <a:spcPts val="1000"/>
              </a:spcBef>
              <a:defRPr b="1" sz="6000">
                <a:solidFill>
                  <a:srgbClr val="0D0D0D"/>
                </a:solidFill>
              </a:defRPr>
            </a:lvl1pPr>
          </a:lstStyle>
          <a:p>
            <a:pPr/>
            <a:r>
              <a:t>2018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标题 1"/>
          <p:cNvSpPr txBox="1"/>
          <p:nvPr>
            <p:ph type="title"/>
          </p:nvPr>
        </p:nvSpPr>
        <p:spPr>
          <a:prstGeom prst="rect">
            <a:avLst/>
          </a:prstGeom>
        </p:spPr>
        <p:txBody>
          <a:bodyPr/>
          <a:lstStyle/>
          <a:p>
            <a:pPr algn="ctr">
              <a:defRPr sz="2400"/>
            </a:pPr>
            <a:r>
              <a:rPr>
                <a:latin typeface="微软雅黑"/>
                <a:ea typeface="微软雅黑"/>
                <a:cs typeface="微软雅黑"/>
                <a:sym typeface="微软雅黑"/>
              </a:rPr>
              <a:t>如何使用</a:t>
            </a:r>
            <a:r>
              <a:t>kaggle</a:t>
            </a:r>
            <a:r>
              <a:rPr>
                <a:latin typeface="微软雅黑"/>
                <a:ea typeface="微软雅黑"/>
                <a:cs typeface="微软雅黑"/>
                <a:sym typeface="微软雅黑"/>
              </a:rPr>
              <a:t>学习并提升自己</a:t>
            </a:r>
            <a:r>
              <a:t>?</a:t>
            </a:r>
          </a:p>
        </p:txBody>
      </p:sp>
      <p:sp>
        <p:nvSpPr>
          <p:cNvPr id="209" name="内容占位符 2"/>
          <p:cNvSpPr txBox="1"/>
          <p:nvPr>
            <p:ph type="body" idx="1"/>
          </p:nvPr>
        </p:nvSpPr>
        <p:spPr>
          <a:prstGeom prst="rect">
            <a:avLst/>
          </a:prstGeom>
        </p:spPr>
        <p:txBody>
          <a:bodyPr/>
          <a:lstStyle/>
          <a:p>
            <a:pPr marL="221742" indent="-221742" defTabSz="886968">
              <a:spcBef>
                <a:spcPts val="900"/>
              </a:spcBef>
              <a:defRPr sz="2328"/>
            </a:pPr>
            <a:r>
              <a:rPr>
                <a:latin typeface="微软雅黑"/>
                <a:ea typeface="微软雅黑"/>
                <a:cs typeface="微软雅黑"/>
                <a:sym typeface="微软雅黑"/>
              </a:rPr>
              <a:t>学会使用</a:t>
            </a:r>
            <a:r>
              <a:t>kernel</a:t>
            </a:r>
            <a:r>
              <a:rPr>
                <a:latin typeface="微软雅黑"/>
                <a:ea typeface="微软雅黑"/>
                <a:cs typeface="微软雅黑"/>
                <a:sym typeface="微软雅黑"/>
              </a:rPr>
              <a:t>和</a:t>
            </a:r>
            <a:r>
              <a:t>discussion:</a:t>
            </a:r>
          </a:p>
          <a:p>
            <a:pPr lvl="1" marL="665226" indent="-221742" defTabSz="886968">
              <a:spcBef>
                <a:spcPts val="400"/>
              </a:spcBef>
              <a:defRPr sz="1940"/>
            </a:pPr>
            <a:r>
              <a:t>kernel</a:t>
            </a:r>
            <a:r>
              <a:rPr>
                <a:latin typeface="微软雅黑"/>
                <a:ea typeface="微软雅黑"/>
                <a:cs typeface="微软雅黑"/>
                <a:sym typeface="微软雅黑"/>
              </a:rPr>
              <a:t>是一种在线代码分享系统，会包含</a:t>
            </a:r>
            <a:r>
              <a:t>kaggle</a:t>
            </a:r>
            <a:r>
              <a:rPr>
                <a:latin typeface="微软雅黑"/>
                <a:ea typeface="微软雅黑"/>
                <a:cs typeface="微软雅黑"/>
                <a:sym typeface="微软雅黑"/>
              </a:rPr>
              <a:t>参赛者分享的代码，其中大多包含数据分析，模型构建</a:t>
            </a:r>
            <a:r>
              <a:t>baseline</a:t>
            </a:r>
            <a:r>
              <a:rPr>
                <a:latin typeface="微软雅黑"/>
                <a:ea typeface="微软雅黑"/>
                <a:cs typeface="微软雅黑"/>
                <a:sym typeface="微软雅黑"/>
              </a:rPr>
              <a:t>可以参考</a:t>
            </a:r>
          </a:p>
          <a:p>
            <a:pPr lvl="1" marL="665226" indent="-221742" defTabSz="886968">
              <a:spcBef>
                <a:spcPts val="400"/>
              </a:spcBef>
              <a:defRPr sz="1940"/>
            </a:pPr>
            <a:r>
              <a:t>discussion</a:t>
            </a:r>
            <a:r>
              <a:rPr>
                <a:latin typeface="微软雅黑"/>
                <a:ea typeface="微软雅黑"/>
                <a:cs typeface="微软雅黑"/>
                <a:sym typeface="微软雅黑"/>
              </a:rPr>
              <a:t>是</a:t>
            </a:r>
            <a:r>
              <a:t>kaggle</a:t>
            </a:r>
            <a:r>
              <a:rPr>
                <a:latin typeface="微软雅黑"/>
                <a:ea typeface="微软雅黑"/>
                <a:cs typeface="微软雅黑"/>
                <a:sym typeface="微软雅黑"/>
              </a:rPr>
              <a:t>的论坛，其中经常会有参赛者分享的各种心得和思路，同时在比赛结束后，部分获奖或高排名的参赛者会分享他们的解决方案</a:t>
            </a:r>
          </a:p>
          <a:p>
            <a:pPr marL="221742" indent="-221742" defTabSz="886968">
              <a:spcBef>
                <a:spcPts val="900"/>
              </a:spcBef>
              <a:defRPr sz="2328"/>
            </a:pPr>
            <a:r>
              <a:rPr>
                <a:latin typeface="微软雅黑"/>
                <a:ea typeface="微软雅黑"/>
                <a:cs typeface="微软雅黑"/>
                <a:sym typeface="微软雅黑"/>
              </a:rPr>
              <a:t>钻研精神</a:t>
            </a:r>
            <a:r>
              <a:t>:</a:t>
            </a:r>
          </a:p>
          <a:p>
            <a:pPr lvl="1" marL="665226" indent="-221742" defTabSz="886968">
              <a:spcBef>
                <a:spcPts val="400"/>
              </a:spcBef>
              <a:defRPr sz="1940"/>
            </a:pPr>
            <a:r>
              <a:rPr>
                <a:latin typeface="微软雅黑"/>
                <a:ea typeface="微软雅黑"/>
                <a:cs typeface="微软雅黑"/>
                <a:sym typeface="微软雅黑"/>
              </a:rPr>
              <a:t>可以考虑从已经结束的比赛中寻找类似的比赛，学习那些曾经的经验和解决方案</a:t>
            </a:r>
          </a:p>
          <a:p>
            <a:pPr marL="221742" indent="-221742" defTabSz="886968">
              <a:spcBef>
                <a:spcPts val="900"/>
              </a:spcBef>
              <a:defRPr sz="2328"/>
            </a:pPr>
            <a:r>
              <a:rPr>
                <a:latin typeface="微软雅黑"/>
                <a:ea typeface="微软雅黑"/>
                <a:cs typeface="微软雅黑"/>
                <a:sym typeface="微软雅黑"/>
              </a:rPr>
              <a:t>思考：</a:t>
            </a:r>
            <a:endParaRPr>
              <a:latin typeface="微软雅黑"/>
              <a:ea typeface="微软雅黑"/>
              <a:cs typeface="微软雅黑"/>
              <a:sym typeface="微软雅黑"/>
            </a:endParaRPr>
          </a:p>
          <a:p>
            <a:pPr lvl="1" marL="665226" indent="-221742" defTabSz="886968">
              <a:spcBef>
                <a:spcPts val="400"/>
              </a:spcBef>
              <a:defRPr sz="1940"/>
            </a:pPr>
            <a:r>
              <a:rPr>
                <a:latin typeface="微软雅黑"/>
                <a:ea typeface="微软雅黑"/>
                <a:cs typeface="微软雅黑"/>
                <a:sym typeface="微软雅黑"/>
              </a:rPr>
              <a:t>以上两种方法当熟练运用后能够将自身提升到</a:t>
            </a:r>
            <a:r>
              <a:t>kaggle expert</a:t>
            </a:r>
            <a:r>
              <a:rPr>
                <a:latin typeface="微软雅黑"/>
                <a:ea typeface="微软雅黑"/>
                <a:cs typeface="微软雅黑"/>
                <a:sym typeface="微软雅黑"/>
              </a:rPr>
              <a:t>的水平（一般认真参加大约</a:t>
            </a:r>
            <a:r>
              <a:t>3</a:t>
            </a:r>
            <a:r>
              <a:rPr>
                <a:latin typeface="微软雅黑"/>
                <a:ea typeface="微软雅黑"/>
                <a:cs typeface="微软雅黑"/>
                <a:sym typeface="微软雅黑"/>
              </a:rPr>
              <a:t>个比赛并且取得一定成绩后），剩下的决定是否可以排的更高取决于对于赛题独到的见解，要勇于尝试，任何一种尝试无论成功或者失败都是宝贵的经验</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图片 4" descr="图片 4"/>
          <p:cNvPicPr>
            <a:picLocks noChangeAspect="1"/>
          </p:cNvPicPr>
          <p:nvPr/>
        </p:nvPicPr>
        <p:blipFill>
          <a:blip r:embed="rId2">
            <a:extLst/>
          </a:blip>
          <a:stretch>
            <a:fillRect/>
          </a:stretch>
        </p:blipFill>
        <p:spPr>
          <a:xfrm>
            <a:off x="6235065" y="1691004"/>
            <a:ext cx="5617846" cy="4695192"/>
          </a:xfrm>
          <a:prstGeom prst="rect">
            <a:avLst/>
          </a:prstGeom>
          <a:ln w="12700">
            <a:miter lim="400000"/>
          </a:ln>
        </p:spPr>
      </p:pic>
      <p:sp>
        <p:nvSpPr>
          <p:cNvPr id="212" name="内容占位符 5"/>
          <p:cNvSpPr txBox="1"/>
          <p:nvPr>
            <p:ph type="body" idx="1"/>
          </p:nvPr>
        </p:nvSpPr>
        <p:spPr>
          <a:prstGeom prst="rect">
            <a:avLst/>
          </a:prstGeom>
        </p:spPr>
        <p:txBody>
          <a:bodyPr/>
          <a:lstStyle/>
          <a:p>
            <a:pPr/>
            <a:r>
              <a:t>kernel</a:t>
            </a:r>
            <a:r>
              <a:rPr>
                <a:latin typeface="微软雅黑"/>
                <a:ea typeface="微软雅黑"/>
                <a:cs typeface="微软雅黑"/>
                <a:sym typeface="微软雅黑"/>
              </a:rPr>
              <a:t>中可以根据需求进行排序</a:t>
            </a:r>
            <a:endParaRPr>
              <a:latin typeface="微软雅黑"/>
              <a:ea typeface="微软雅黑"/>
              <a:cs typeface="微软雅黑"/>
              <a:sym typeface="微软雅黑"/>
            </a:endParaRPr>
          </a:p>
          <a:p>
            <a:pPr/>
            <a:r>
              <a:rPr>
                <a:latin typeface="微软雅黑"/>
                <a:ea typeface="微软雅黑"/>
                <a:cs typeface="微软雅黑"/>
                <a:sym typeface="微软雅黑"/>
              </a:rPr>
              <a:t>可以根据热门程度，点赞，评论</a:t>
            </a:r>
            <a:endParaRPr>
              <a:latin typeface="微软雅黑"/>
              <a:ea typeface="微软雅黑"/>
              <a:cs typeface="微软雅黑"/>
              <a:sym typeface="微软雅黑"/>
            </a:endParaRPr>
          </a:p>
          <a:p>
            <a:pPr/>
            <a:r>
              <a:rPr>
                <a:latin typeface="微软雅黑"/>
                <a:ea typeface="微软雅黑"/>
                <a:cs typeface="微软雅黑"/>
                <a:sym typeface="微软雅黑"/>
              </a:rPr>
              <a:t>分数的高低等进行排序</a:t>
            </a:r>
          </a:p>
        </p:txBody>
      </p:sp>
      <p:sp>
        <p:nvSpPr>
          <p:cNvPr id="213" name="标题 6"/>
          <p:cNvSpPr txBox="1"/>
          <p:nvPr>
            <p:ph type="title"/>
          </p:nvPr>
        </p:nvSpPr>
        <p:spPr>
          <a:prstGeom prst="rect">
            <a:avLst/>
          </a:prstGeom>
        </p:spPr>
        <p:txBody>
          <a:bodyPr/>
          <a:lstStyle/>
          <a:p>
            <a:pPr algn="ctr">
              <a:defRPr sz="2400"/>
            </a:pPr>
            <a:r>
              <a:t>kernel</a:t>
            </a:r>
            <a:r>
              <a:rPr>
                <a:latin typeface="微软雅黑"/>
                <a:ea typeface="微软雅黑"/>
                <a:cs typeface="微软雅黑"/>
                <a:sym typeface="微软雅黑"/>
              </a:rPr>
              <a:t>系统</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内容占位符 5"/>
          <p:cNvSpPr txBox="1"/>
          <p:nvPr>
            <p:ph type="body" idx="1"/>
          </p:nvPr>
        </p:nvSpPr>
        <p:spPr>
          <a:prstGeom prst="rect">
            <a:avLst/>
          </a:prstGeom>
        </p:spPr>
        <p:txBody>
          <a:bodyPr/>
          <a:lstStyle/>
          <a:p>
            <a:pPr/>
            <a:r>
              <a:rPr>
                <a:latin typeface="微软雅黑"/>
                <a:ea typeface="微软雅黑"/>
                <a:cs typeface="微软雅黑"/>
                <a:sym typeface="微软雅黑"/>
              </a:rPr>
              <a:t>在</a:t>
            </a:r>
            <a:r>
              <a:t>discussion</a:t>
            </a:r>
            <a:r>
              <a:rPr>
                <a:latin typeface="微软雅黑"/>
                <a:ea typeface="微软雅黑"/>
                <a:cs typeface="微软雅黑"/>
                <a:sym typeface="微软雅黑"/>
              </a:rPr>
              <a:t>中可以参与讨论，</a:t>
            </a:r>
            <a:endParaRPr>
              <a:latin typeface="微软雅黑"/>
              <a:ea typeface="微软雅黑"/>
              <a:cs typeface="微软雅黑"/>
              <a:sym typeface="微软雅黑"/>
            </a:endParaRPr>
          </a:p>
          <a:p>
            <a:pPr/>
            <a:r>
              <a:rPr>
                <a:latin typeface="微软雅黑"/>
                <a:ea typeface="微软雅黑"/>
                <a:cs typeface="微软雅黑"/>
                <a:sym typeface="微软雅黑"/>
              </a:rPr>
              <a:t>会有很多大神参与其中，因此可以</a:t>
            </a:r>
            <a:endParaRPr>
              <a:latin typeface="微软雅黑"/>
              <a:ea typeface="微软雅黑"/>
              <a:cs typeface="微软雅黑"/>
              <a:sym typeface="微软雅黑"/>
            </a:endParaRPr>
          </a:p>
          <a:p>
            <a:pPr/>
            <a:r>
              <a:rPr>
                <a:latin typeface="微软雅黑"/>
                <a:ea typeface="微软雅黑"/>
                <a:cs typeface="微软雅黑"/>
                <a:sym typeface="微软雅黑"/>
              </a:rPr>
              <a:t>学习别人的思路和见解</a:t>
            </a:r>
          </a:p>
        </p:txBody>
      </p:sp>
      <p:sp>
        <p:nvSpPr>
          <p:cNvPr id="216" name="标题 6"/>
          <p:cNvSpPr txBox="1"/>
          <p:nvPr>
            <p:ph type="title"/>
          </p:nvPr>
        </p:nvSpPr>
        <p:spPr>
          <a:prstGeom prst="rect">
            <a:avLst/>
          </a:prstGeom>
        </p:spPr>
        <p:txBody>
          <a:bodyPr/>
          <a:lstStyle/>
          <a:p>
            <a:pPr algn="ctr">
              <a:defRPr sz="2400"/>
            </a:pPr>
            <a:r>
              <a:t>discussion</a:t>
            </a:r>
            <a:r>
              <a:rPr>
                <a:latin typeface="微软雅黑"/>
                <a:ea typeface="微软雅黑"/>
                <a:cs typeface="微软雅黑"/>
                <a:sym typeface="微软雅黑"/>
              </a:rPr>
              <a:t>系统</a:t>
            </a:r>
          </a:p>
        </p:txBody>
      </p:sp>
      <p:pic>
        <p:nvPicPr>
          <p:cNvPr id="217" name="图片 2" descr="图片 2"/>
          <p:cNvPicPr>
            <a:picLocks noChangeAspect="1"/>
          </p:cNvPicPr>
          <p:nvPr/>
        </p:nvPicPr>
        <p:blipFill>
          <a:blip r:embed="rId2">
            <a:extLst/>
          </a:blip>
          <a:stretch>
            <a:fillRect/>
          </a:stretch>
        </p:blipFill>
        <p:spPr>
          <a:xfrm>
            <a:off x="5826125" y="1583055"/>
            <a:ext cx="7451091" cy="416369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竞赛规则</a:t>
            </a:r>
          </a:p>
        </p:txBody>
      </p:sp>
      <p:sp>
        <p:nvSpPr>
          <p:cNvPr id="220" name="内容占位符 2"/>
          <p:cNvSpPr txBox="1"/>
          <p:nvPr>
            <p:ph type="body" idx="1"/>
          </p:nvPr>
        </p:nvSpPr>
        <p:spPr>
          <a:prstGeom prst="rect">
            <a:avLst/>
          </a:prstGeom>
        </p:spPr>
        <p:txBody>
          <a:bodyPr/>
          <a:lstStyle/>
          <a:p>
            <a:pPr/>
            <a:r>
              <a:rPr>
                <a:latin typeface="微软雅黑"/>
                <a:ea typeface="微软雅黑"/>
                <a:cs typeface="微软雅黑"/>
                <a:sym typeface="微软雅黑"/>
              </a:rPr>
              <a:t>建议新选手一定要去</a:t>
            </a:r>
            <a:r>
              <a:t>Rules</a:t>
            </a:r>
            <a:r>
              <a:rPr>
                <a:latin typeface="微软雅黑"/>
                <a:ea typeface="微软雅黑"/>
                <a:cs typeface="微软雅黑"/>
                <a:sym typeface="微软雅黑"/>
              </a:rPr>
              <a:t>中看每一个自己想要参加的比赛的规则，</a:t>
            </a:r>
            <a:r>
              <a:t>kaggle</a:t>
            </a:r>
            <a:r>
              <a:rPr>
                <a:latin typeface="微软雅黑"/>
                <a:ea typeface="微软雅黑"/>
                <a:cs typeface="微软雅黑"/>
                <a:sym typeface="微软雅黑"/>
              </a:rPr>
              <a:t>对于作弊以及数据的使用异常严格，任何队伍外私下分享代码以及使用规定以外数据，或者是其他作弊行为都将会被取消</a:t>
            </a:r>
            <a:r>
              <a:rPr>
                <a:effectLst>
                  <a:outerShdw sx="100000" sy="100000" kx="0" ky="0" algn="b" rotWithShape="0" blurRad="38100" dist="19050" dir="2700000">
                    <a:srgbClr val="000000">
                      <a:alpha val="40000"/>
                    </a:srgbClr>
                  </a:outerShdw>
                </a:effectLst>
                <a:latin typeface="微软雅黑"/>
                <a:ea typeface="微软雅黑"/>
                <a:cs typeface="微软雅黑"/>
                <a:sym typeface="微软雅黑"/>
              </a:rPr>
              <a:t>整个队伍</a:t>
            </a:r>
            <a:r>
              <a:rPr>
                <a:latin typeface="微软雅黑"/>
                <a:ea typeface="微软雅黑"/>
                <a:cs typeface="微软雅黑"/>
                <a:sym typeface="微软雅黑"/>
              </a:rPr>
              <a:t>的排名，同时</a:t>
            </a:r>
            <a:r>
              <a:t>kaggle</a:t>
            </a:r>
            <a:r>
              <a:rPr>
                <a:latin typeface="微软雅黑"/>
                <a:ea typeface="微软雅黑"/>
                <a:cs typeface="微软雅黑"/>
                <a:sym typeface="微软雅黑"/>
              </a:rPr>
              <a:t>的反作弊策略至今是未知的，不要去试探底线。</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标题 1"/>
          <p:cNvSpPr txBox="1"/>
          <p:nvPr>
            <p:ph type="title"/>
          </p:nvPr>
        </p:nvSpPr>
        <p:spPr>
          <a:prstGeom prst="rect">
            <a:avLst/>
          </a:prstGeom>
        </p:spPr>
        <p:txBody>
          <a:bodyPr/>
          <a:lstStyle/>
          <a:p>
            <a:pPr algn="ctr"/>
            <a:r>
              <a:t>2.</a:t>
            </a:r>
            <a:r>
              <a:rPr>
                <a:latin typeface="微软雅黑"/>
                <a:ea typeface="微软雅黑"/>
                <a:cs typeface="微软雅黑"/>
                <a:sym typeface="微软雅黑"/>
              </a:rPr>
              <a:t>赛题分析</a:t>
            </a:r>
          </a:p>
        </p:txBody>
      </p:sp>
      <p:sp>
        <p:nvSpPr>
          <p:cNvPr id="223" name="内容占位符 2"/>
          <p:cNvSpPr txBox="1"/>
          <p:nvPr>
            <p:ph type="body" idx="1"/>
          </p:nvPr>
        </p:nvSpPr>
        <p:spPr>
          <a:prstGeom prst="rect">
            <a:avLst/>
          </a:prstGeom>
        </p:spPr>
        <p:txBody>
          <a:bodyPr/>
          <a:lstStyle/>
          <a:p>
            <a:pPr/>
            <a:r>
              <a:t>1.</a:t>
            </a:r>
            <a:r>
              <a:rPr>
                <a:latin typeface="微软雅黑"/>
                <a:ea typeface="微软雅黑"/>
                <a:cs typeface="微软雅黑"/>
                <a:sym typeface="微软雅黑"/>
              </a:rPr>
              <a:t>时序数据分类</a:t>
            </a:r>
            <a:endParaRPr>
              <a:latin typeface="微软雅黑"/>
              <a:ea typeface="微软雅黑"/>
              <a:cs typeface="微软雅黑"/>
              <a:sym typeface="微软雅黑"/>
            </a:endParaRPr>
          </a:p>
          <a:p>
            <a:pPr/>
            <a:r>
              <a:t>2.</a:t>
            </a:r>
            <a:r>
              <a:rPr>
                <a:latin typeface="微软雅黑"/>
                <a:ea typeface="微软雅黑"/>
                <a:cs typeface="微软雅黑"/>
                <a:sym typeface="微软雅黑"/>
              </a:rPr>
              <a:t>同时涉及到时序特征和普通特征</a:t>
            </a:r>
            <a:endParaRPr>
              <a:latin typeface="微软雅黑"/>
              <a:ea typeface="微软雅黑"/>
              <a:cs typeface="微软雅黑"/>
              <a:sym typeface="微软雅黑"/>
            </a:endParaRPr>
          </a:p>
          <a:p>
            <a:pPr/>
            <a:r>
              <a:t>3.</a:t>
            </a:r>
            <a:r>
              <a:rPr>
                <a:latin typeface="微软雅黑"/>
                <a:ea typeface="微软雅黑"/>
                <a:cs typeface="微软雅黑"/>
                <a:sym typeface="微软雅黑"/>
              </a:rPr>
              <a:t>需要关注点：</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标签是否</a:t>
            </a:r>
            <a:r>
              <a:t>balance</a:t>
            </a:r>
          </a:p>
          <a:p>
            <a:pPr lvl="1" marL="685800" indent="-228600">
              <a:spcBef>
                <a:spcPts val="500"/>
              </a:spcBef>
              <a:defRPr sz="2000"/>
            </a:pPr>
            <a:r>
              <a:rPr>
                <a:latin typeface="微软雅黑"/>
                <a:ea typeface="微软雅黑"/>
                <a:cs typeface="微软雅黑"/>
                <a:sym typeface="微软雅黑"/>
              </a:rPr>
              <a:t>理解数据中包含哪些列（数值，类目特征）</a:t>
            </a:r>
          </a:p>
          <a:p>
            <a:pPr lvl="1" marL="685800" indent="-228600">
              <a:spcBef>
                <a:spcPts val="500"/>
              </a:spcBef>
              <a:defRPr sz="2000"/>
            </a:pPr>
            <a:r>
              <a:rPr>
                <a:latin typeface="微软雅黑"/>
                <a:ea typeface="微软雅黑"/>
                <a:cs typeface="微软雅黑"/>
                <a:sym typeface="微软雅黑"/>
              </a:rPr>
              <a:t>数据量（</a:t>
            </a:r>
            <a:r>
              <a:t>train,test</a:t>
            </a:r>
            <a:r>
              <a:rPr>
                <a:latin typeface="微软雅黑"/>
                <a:ea typeface="微软雅黑"/>
                <a:cs typeface="微软雅黑"/>
                <a:sym typeface="微软雅黑"/>
              </a:rPr>
              <a:t>分布）</a:t>
            </a:r>
          </a:p>
          <a:p>
            <a:pPr lvl="1" marL="685800" indent="-228600">
              <a:spcBef>
                <a:spcPts val="500"/>
              </a:spcBef>
              <a:defRPr sz="2000"/>
            </a:pPr>
            <a:r>
              <a:rPr>
                <a:latin typeface="微软雅黑"/>
                <a:ea typeface="微软雅黑"/>
                <a:cs typeface="微软雅黑"/>
                <a:sym typeface="微软雅黑"/>
              </a:rPr>
              <a:t>缺失数据与离群值</a:t>
            </a:r>
          </a:p>
          <a:p>
            <a:pPr lvl="1" marL="685800" indent="-228600">
              <a:spcBef>
                <a:spcPts val="500"/>
              </a:spcBef>
              <a:defRPr sz="2000"/>
            </a:pPr>
            <a:r>
              <a:rPr>
                <a:latin typeface="微软雅黑"/>
                <a:ea typeface="微软雅黑"/>
                <a:cs typeface="微软雅黑"/>
                <a:sym typeface="微软雅黑"/>
              </a:rPr>
              <a:t>验证集数据的划分方式</a:t>
            </a:r>
          </a:p>
          <a:p>
            <a:pPr lvl="1" marL="685800" indent="-228600">
              <a:spcBef>
                <a:spcPts val="500"/>
              </a:spcBef>
              <a:defRPr sz="2000"/>
            </a:pPr>
            <a:r>
              <a:rPr>
                <a:latin typeface="微软雅黑"/>
                <a:ea typeface="微软雅黑"/>
                <a:cs typeface="微软雅黑"/>
                <a:sym typeface="微软雅黑"/>
              </a:rPr>
              <a:t>代码的效率（特征构建和训练）</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标题 1"/>
          <p:cNvSpPr txBox="1"/>
          <p:nvPr>
            <p:ph type="title"/>
          </p:nvPr>
        </p:nvSpPr>
        <p:spPr>
          <a:prstGeom prst="rect">
            <a:avLst/>
          </a:prstGeom>
        </p:spPr>
        <p:txBody>
          <a:bodyPr/>
          <a:lstStyle/>
          <a:p>
            <a:pPr algn="ctr">
              <a:defRPr sz="2400"/>
            </a:pPr>
            <a:r>
              <a:rPr>
                <a:latin typeface="微软雅黑"/>
                <a:ea typeface="微软雅黑"/>
                <a:cs typeface="微软雅黑"/>
                <a:sym typeface="微软雅黑"/>
              </a:rPr>
              <a:t>推荐阅读的</a:t>
            </a:r>
            <a:r>
              <a:t>kernel</a:t>
            </a:r>
          </a:p>
        </p:txBody>
      </p:sp>
      <p:sp>
        <p:nvSpPr>
          <p:cNvPr id="226" name="内容占位符 2"/>
          <p:cNvSpPr txBox="1"/>
          <p:nvPr>
            <p:ph type="body" idx="1"/>
          </p:nvPr>
        </p:nvSpPr>
        <p:spPr>
          <a:prstGeom prst="rect">
            <a:avLst/>
          </a:prstGeom>
        </p:spPr>
        <p:txBody>
          <a:bodyPr/>
          <a:lstStyle/>
          <a:p>
            <a:pPr/>
            <a:r>
              <a:rPr>
                <a:latin typeface="微软雅黑"/>
                <a:ea typeface="微软雅黑"/>
                <a:cs typeface="微软雅黑"/>
                <a:sym typeface="微软雅黑"/>
              </a:rPr>
              <a:t>官方</a:t>
            </a:r>
            <a:r>
              <a:t>starter kenerl</a:t>
            </a:r>
            <a:r>
              <a:rPr>
                <a:latin typeface="微软雅黑"/>
                <a:ea typeface="微软雅黑"/>
                <a:cs typeface="微软雅黑"/>
                <a:sym typeface="微软雅黑"/>
              </a:rPr>
              <a:t>：</a:t>
            </a:r>
            <a:r>
              <a:t>https://www.kaggle.com/dster/two-sigma-news-official-getting-started-kernel</a:t>
            </a:r>
          </a:p>
          <a:p>
            <a:pPr/>
            <a:r>
              <a:rPr>
                <a:latin typeface="微软雅黑"/>
                <a:ea typeface="微软雅黑"/>
                <a:cs typeface="微软雅黑"/>
                <a:sym typeface="微软雅黑"/>
              </a:rPr>
              <a:t>很不错的探索性分析和基础特征工程</a:t>
            </a:r>
            <a:r>
              <a:t>kernel</a:t>
            </a:r>
            <a:r>
              <a:rPr>
                <a:latin typeface="微软雅黑"/>
                <a:ea typeface="微软雅黑"/>
                <a:cs typeface="微软雅黑"/>
                <a:sym typeface="微软雅黑"/>
              </a:rPr>
              <a:t>：</a:t>
            </a:r>
            <a:r>
              <a:t>https://www.kaggle.com/artgor/eda-feature-engineering-and-everything</a:t>
            </a:r>
          </a:p>
          <a:p>
            <a:pPr/>
            <a:r>
              <a:rPr>
                <a:latin typeface="微软雅黑"/>
                <a:ea typeface="微软雅黑"/>
                <a:cs typeface="微软雅黑"/>
                <a:sym typeface="微软雅黑"/>
              </a:rPr>
              <a:t>如何构建</a:t>
            </a:r>
            <a:r>
              <a:t>lag</a:t>
            </a:r>
            <a:r>
              <a:rPr>
                <a:latin typeface="微软雅黑"/>
                <a:ea typeface="微软雅黑"/>
                <a:cs typeface="微软雅黑"/>
                <a:sym typeface="微软雅黑"/>
              </a:rPr>
              <a:t>特征（历史滑窗）并使用多进程优化速度：</a:t>
            </a:r>
            <a:r>
              <a:t>https://www.kaggle.com/qqgeogor/eda-script-67</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常用模型</a:t>
            </a:r>
          </a:p>
        </p:txBody>
      </p:sp>
      <p:sp>
        <p:nvSpPr>
          <p:cNvPr id="229" name="内容占位符 2"/>
          <p:cNvSpPr txBox="1"/>
          <p:nvPr>
            <p:ph type="body" idx="1"/>
          </p:nvPr>
        </p:nvSpPr>
        <p:spPr>
          <a:prstGeom prst="rect">
            <a:avLst/>
          </a:prstGeom>
        </p:spPr>
        <p:txBody>
          <a:bodyPr/>
          <a:lstStyle/>
          <a:p>
            <a:pPr/>
            <a:r>
              <a:t>sklearn models</a:t>
            </a:r>
          </a:p>
          <a:p>
            <a:pPr/>
            <a:r>
              <a:t>lightgbm</a:t>
            </a:r>
          </a:p>
          <a:p>
            <a:pPr/>
            <a:r>
              <a:t>xgboost</a:t>
            </a:r>
          </a:p>
          <a:p>
            <a:pPr/>
            <a:r>
              <a:t>factorization machine/field-aware factorization machine</a:t>
            </a:r>
          </a:p>
          <a:p>
            <a:pPr/>
            <a:r>
              <a:t>neutral network/deep learning models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特征工程</a:t>
            </a:r>
          </a:p>
        </p:txBody>
      </p:sp>
      <p:sp>
        <p:nvSpPr>
          <p:cNvPr id="232" name="内容占位符 2"/>
          <p:cNvSpPr txBox="1"/>
          <p:nvPr>
            <p:ph type="body" idx="1"/>
          </p:nvPr>
        </p:nvSpPr>
        <p:spPr>
          <a:prstGeom prst="rect">
            <a:avLst/>
          </a:prstGeom>
        </p:spPr>
        <p:txBody>
          <a:bodyPr/>
          <a:lstStyle/>
          <a:p>
            <a:pPr/>
            <a:r>
              <a:rPr>
                <a:latin typeface="微软雅黑"/>
                <a:ea typeface="微软雅黑"/>
                <a:cs typeface="微软雅黑"/>
                <a:sym typeface="微软雅黑"/>
              </a:rPr>
              <a:t>这些不是特征工程：</a:t>
            </a:r>
          </a:p>
          <a:p>
            <a:pPr lvl="1" marL="685800" indent="-228600">
              <a:spcBef>
                <a:spcPts val="500"/>
              </a:spcBef>
              <a:defRPr sz="2000"/>
            </a:pPr>
            <a:r>
              <a:rPr>
                <a:latin typeface="微软雅黑"/>
                <a:ea typeface="微软雅黑"/>
                <a:cs typeface="微软雅黑"/>
                <a:sym typeface="微软雅黑"/>
              </a:rPr>
              <a:t>数据的收集</a:t>
            </a:r>
          </a:p>
          <a:p>
            <a:pPr lvl="1" marL="685800" indent="-228600">
              <a:spcBef>
                <a:spcPts val="500"/>
              </a:spcBef>
              <a:defRPr sz="2000"/>
            </a:pPr>
            <a:r>
              <a:rPr>
                <a:latin typeface="微软雅黑"/>
                <a:ea typeface="微软雅黑"/>
                <a:cs typeface="微软雅黑"/>
                <a:sym typeface="微软雅黑"/>
              </a:rPr>
              <a:t>创建标签变量</a:t>
            </a:r>
          </a:p>
          <a:p>
            <a:pPr lvl="1" marL="685800" indent="-228600">
              <a:spcBef>
                <a:spcPts val="500"/>
              </a:spcBef>
              <a:defRPr sz="2000"/>
            </a:pPr>
            <a:r>
              <a:rPr>
                <a:latin typeface="微软雅黑"/>
                <a:ea typeface="微软雅黑"/>
                <a:cs typeface="微软雅黑"/>
                <a:sym typeface="微软雅黑"/>
              </a:rPr>
              <a:t>去除缺失值，缺失值填充，修正标注缺陷：这些是数据清洗</a:t>
            </a:r>
          </a:p>
          <a:p>
            <a:pPr lvl="1" marL="685800" indent="-228600">
              <a:spcBef>
                <a:spcPts val="500"/>
              </a:spcBef>
              <a:defRPr sz="2000"/>
            </a:pPr>
            <a:r>
              <a:t>Scale</a:t>
            </a:r>
            <a:r>
              <a:rPr>
                <a:latin typeface="微软雅黑"/>
                <a:ea typeface="微软雅黑"/>
                <a:cs typeface="微软雅黑"/>
                <a:sym typeface="微软雅黑"/>
              </a:rPr>
              <a:t>和</a:t>
            </a:r>
            <a:r>
              <a:t>Normalization</a:t>
            </a:r>
          </a:p>
          <a:p>
            <a:pPr lvl="1" marL="685800" indent="-228600">
              <a:spcBef>
                <a:spcPts val="500"/>
              </a:spcBef>
              <a:defRPr sz="2000"/>
            </a:pPr>
            <a:r>
              <a:rPr>
                <a:latin typeface="微软雅黑"/>
                <a:ea typeface="微软雅黑"/>
                <a:cs typeface="微软雅黑"/>
                <a:sym typeface="微软雅黑"/>
              </a:rPr>
              <a:t>特征选择</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特征工程的循环</a:t>
            </a:r>
          </a:p>
        </p:txBody>
      </p:sp>
      <p:pic>
        <p:nvPicPr>
          <p:cNvPr id="235" name="内容占位符 3" descr="内容占位符 3"/>
          <p:cNvPicPr>
            <a:picLocks noChangeAspect="1"/>
          </p:cNvPicPr>
          <p:nvPr/>
        </p:nvPicPr>
        <p:blipFill>
          <a:blip r:embed="rId2">
            <a:extLst/>
          </a:blip>
          <a:stretch>
            <a:fillRect/>
          </a:stretch>
        </p:blipFill>
        <p:spPr>
          <a:xfrm>
            <a:off x="3178810" y="1816100"/>
            <a:ext cx="5835016" cy="435165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构建特征的假设</a:t>
            </a:r>
          </a:p>
        </p:txBody>
      </p:sp>
      <p:sp>
        <p:nvSpPr>
          <p:cNvPr id="238" name="内容占位符 2"/>
          <p:cNvSpPr txBox="1"/>
          <p:nvPr>
            <p:ph type="body" idx="1"/>
          </p:nvPr>
        </p:nvSpPr>
        <p:spPr>
          <a:prstGeom prst="rect">
            <a:avLst/>
          </a:prstGeom>
        </p:spPr>
        <p:txBody>
          <a:bodyPr/>
          <a:lstStyle/>
          <a:p>
            <a:pPr/>
            <a:r>
              <a:t>1.</a:t>
            </a:r>
            <a:r>
              <a:rPr>
                <a:latin typeface="微软雅黑"/>
                <a:ea typeface="微软雅黑"/>
                <a:cs typeface="微软雅黑"/>
                <a:sym typeface="微软雅黑"/>
              </a:rPr>
              <a:t>先验知识</a:t>
            </a:r>
            <a:endParaRPr>
              <a:latin typeface="微软雅黑"/>
              <a:ea typeface="微软雅黑"/>
              <a:cs typeface="微软雅黑"/>
              <a:sym typeface="微软雅黑"/>
            </a:endParaRPr>
          </a:p>
          <a:p>
            <a:pPr/>
            <a:r>
              <a:t>2.</a:t>
            </a:r>
            <a:r>
              <a:rPr>
                <a:latin typeface="微软雅黑"/>
                <a:ea typeface="微软雅黑"/>
                <a:cs typeface="微软雅黑"/>
                <a:sym typeface="微软雅黑"/>
              </a:rPr>
              <a:t>领域知识</a:t>
            </a:r>
            <a:endParaRPr>
              <a:latin typeface="微软雅黑"/>
              <a:ea typeface="微软雅黑"/>
              <a:cs typeface="微软雅黑"/>
              <a:sym typeface="微软雅黑"/>
            </a:endParaRPr>
          </a:p>
          <a:p>
            <a:pPr/>
            <a:r>
              <a:t>3.</a:t>
            </a:r>
            <a:r>
              <a:rPr>
                <a:latin typeface="微软雅黑"/>
                <a:ea typeface="微软雅黑"/>
                <a:cs typeface="微软雅黑"/>
                <a:sym typeface="微软雅黑"/>
              </a:rPr>
              <a:t>探索性数据分析</a:t>
            </a:r>
            <a:endParaRPr>
              <a:latin typeface="微软雅黑"/>
              <a:ea typeface="微软雅黑"/>
              <a:cs typeface="微软雅黑"/>
              <a:sym typeface="微软雅黑"/>
            </a:endParaRPr>
          </a:p>
          <a:p>
            <a:pPr/>
            <a:r>
              <a:t>4.</a:t>
            </a:r>
            <a:r>
              <a:rPr>
                <a:latin typeface="微软雅黑"/>
                <a:ea typeface="微软雅黑"/>
                <a:cs typeface="微软雅黑"/>
                <a:sym typeface="微软雅黑"/>
              </a:rPr>
              <a:t>模型反馈</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标题 1"/>
          <p:cNvSpPr txBox="1"/>
          <p:nvPr>
            <p:ph type="title"/>
          </p:nvPr>
        </p:nvSpPr>
        <p:spPr>
          <a:prstGeom prst="rect">
            <a:avLst/>
          </a:prstGeom>
        </p:spPr>
        <p:txBody>
          <a:bodyPr/>
          <a:lstStyle>
            <a:lvl1pP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目录</a:t>
            </a:r>
          </a:p>
        </p:txBody>
      </p:sp>
      <p:sp>
        <p:nvSpPr>
          <p:cNvPr id="187" name="内容占位符 2"/>
          <p:cNvSpPr txBox="1"/>
          <p:nvPr>
            <p:ph type="body" idx="1"/>
          </p:nvPr>
        </p:nvSpPr>
        <p:spPr>
          <a:prstGeom prst="rect">
            <a:avLst/>
          </a:prstGeom>
        </p:spPr>
        <p:txBody>
          <a:bodyPr/>
          <a:lstStyle/>
          <a:p>
            <a:pPr/>
            <a:r>
              <a:t>1.ML</a:t>
            </a:r>
            <a:r>
              <a:rPr>
                <a:latin typeface="微软雅黑"/>
                <a:ea typeface="微软雅黑"/>
                <a:cs typeface="微软雅黑"/>
                <a:sym typeface="微软雅黑"/>
              </a:rPr>
              <a:t>竞赛与</a:t>
            </a:r>
            <a:r>
              <a:t>kaggle</a:t>
            </a:r>
            <a:r>
              <a:rPr>
                <a:latin typeface="微软雅黑"/>
                <a:ea typeface="微软雅黑"/>
                <a:cs typeface="微软雅黑"/>
                <a:sym typeface="微软雅黑"/>
              </a:rPr>
              <a:t>平台</a:t>
            </a:r>
            <a:endParaRPr>
              <a:latin typeface="微软雅黑"/>
              <a:ea typeface="微软雅黑"/>
              <a:cs typeface="微软雅黑"/>
              <a:sym typeface="微软雅黑"/>
            </a:endParaRPr>
          </a:p>
          <a:p>
            <a:pPr/>
            <a:r>
              <a:t>2.TwoSigma</a:t>
            </a:r>
            <a:r>
              <a:rPr>
                <a:latin typeface="微软雅黑"/>
                <a:ea typeface="微软雅黑"/>
                <a:cs typeface="微软雅黑"/>
                <a:sym typeface="微软雅黑"/>
              </a:rPr>
              <a:t>赛题分析</a:t>
            </a:r>
            <a:endParaRPr>
              <a:latin typeface="微软雅黑"/>
              <a:ea typeface="微软雅黑"/>
              <a:cs typeface="微软雅黑"/>
              <a:sym typeface="微软雅黑"/>
            </a:endParaRPr>
          </a:p>
          <a:p>
            <a:pPr/>
            <a:r>
              <a:t>3.</a:t>
            </a:r>
            <a:r>
              <a:rPr>
                <a:latin typeface="微软雅黑"/>
                <a:ea typeface="微软雅黑"/>
                <a:cs typeface="微软雅黑"/>
                <a:sym typeface="微软雅黑"/>
              </a:rPr>
              <a:t>常用模型和特征工程</a:t>
            </a:r>
            <a:endParaRPr>
              <a:latin typeface="微软雅黑"/>
              <a:ea typeface="微软雅黑"/>
              <a:cs typeface="微软雅黑"/>
              <a:sym typeface="微软雅黑"/>
            </a:endParaRPr>
          </a:p>
          <a:p>
            <a:pPr/>
            <a:r>
              <a:t>4.</a:t>
            </a:r>
            <a:r>
              <a:rPr>
                <a:latin typeface="微软雅黑"/>
                <a:ea typeface="微软雅黑"/>
                <a:cs typeface="微软雅黑"/>
                <a:sym typeface="微软雅黑"/>
              </a:rPr>
              <a:t>模型的验证</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特征的验证</a:t>
            </a:r>
          </a:p>
        </p:txBody>
      </p:sp>
      <p:sp>
        <p:nvSpPr>
          <p:cNvPr id="241" name="内容占位符 2"/>
          <p:cNvSpPr txBox="1"/>
          <p:nvPr>
            <p:ph type="body" idx="1"/>
          </p:nvPr>
        </p:nvSpPr>
        <p:spPr>
          <a:prstGeom prst="rect">
            <a:avLst/>
          </a:prstGeom>
        </p:spPr>
        <p:txBody>
          <a:bodyPr/>
          <a:lstStyle/>
          <a:p>
            <a:pPr/>
            <a:r>
              <a:t>1.</a:t>
            </a:r>
            <a:r>
              <a:rPr>
                <a:latin typeface="微软雅黑"/>
                <a:ea typeface="微软雅黑"/>
                <a:cs typeface="微软雅黑"/>
                <a:sym typeface="微软雅黑"/>
              </a:rPr>
              <a:t>交叉验证</a:t>
            </a:r>
            <a:endParaRPr>
              <a:latin typeface="微软雅黑"/>
              <a:ea typeface="微软雅黑"/>
              <a:cs typeface="微软雅黑"/>
              <a:sym typeface="微软雅黑"/>
            </a:endParaRPr>
          </a:p>
          <a:p>
            <a:pPr/>
            <a:r>
              <a:t>2.</a:t>
            </a:r>
            <a:r>
              <a:rPr>
                <a:latin typeface="微软雅黑"/>
                <a:ea typeface="微软雅黑"/>
                <a:cs typeface="微软雅黑"/>
                <a:sym typeface="微软雅黑"/>
              </a:rPr>
              <a:t>数据集合理划分（防止</a:t>
            </a:r>
            <a:r>
              <a:t>leak</a:t>
            </a:r>
            <a:r>
              <a:rPr>
                <a:latin typeface="微软雅黑"/>
                <a:ea typeface="微软雅黑"/>
                <a:cs typeface="微软雅黑"/>
                <a:sym typeface="微软雅黑"/>
              </a:rPr>
              <a:t>）</a:t>
            </a:r>
            <a:endParaRPr>
              <a:latin typeface="微软雅黑"/>
              <a:ea typeface="微软雅黑"/>
              <a:cs typeface="微软雅黑"/>
              <a:sym typeface="微软雅黑"/>
            </a:endParaRPr>
          </a:p>
          <a:p>
            <a:pPr/>
            <a:r>
              <a:t>3.</a:t>
            </a:r>
            <a:r>
              <a:rPr>
                <a:latin typeface="微软雅黑"/>
                <a:ea typeface="微软雅黑"/>
                <a:cs typeface="微软雅黑"/>
                <a:sym typeface="微软雅黑"/>
              </a:rPr>
              <a:t>合理的</a:t>
            </a:r>
            <a:r>
              <a:t>evaluation metric</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特征工程的难点</a:t>
            </a:r>
          </a:p>
        </p:txBody>
      </p:sp>
      <p:sp>
        <p:nvSpPr>
          <p:cNvPr id="244" name="内容占位符 2"/>
          <p:cNvSpPr txBox="1"/>
          <p:nvPr>
            <p:ph type="body" idx="1"/>
          </p:nvPr>
        </p:nvSpPr>
        <p:spPr>
          <a:prstGeom prst="rect">
            <a:avLst/>
          </a:prstGeom>
        </p:spPr>
        <p:txBody>
          <a:bodyPr/>
          <a:lstStyle/>
          <a:p>
            <a:pPr/>
            <a:r>
              <a:t>1.</a:t>
            </a:r>
            <a:r>
              <a:rPr>
                <a:latin typeface="微软雅黑"/>
                <a:ea typeface="微软雅黑"/>
                <a:cs typeface="微软雅黑"/>
                <a:sym typeface="微软雅黑"/>
              </a:rPr>
              <a:t>通常需要领域知识构建特征</a:t>
            </a:r>
            <a:endParaRPr>
              <a:latin typeface="微软雅黑"/>
              <a:ea typeface="微软雅黑"/>
              <a:cs typeface="微软雅黑"/>
              <a:sym typeface="微软雅黑"/>
            </a:endParaRPr>
          </a:p>
          <a:p>
            <a:pPr/>
            <a:r>
              <a:t>2.</a:t>
            </a:r>
            <a:r>
              <a:rPr>
                <a:latin typeface="微软雅黑"/>
                <a:ea typeface="微软雅黑"/>
                <a:cs typeface="微软雅黑"/>
                <a:sym typeface="微软雅黑"/>
              </a:rPr>
              <a:t>很花时间，需要通过各种实验验证假设</a:t>
            </a:r>
            <a:endParaRPr>
              <a:latin typeface="微软雅黑"/>
              <a:ea typeface="微软雅黑"/>
              <a:cs typeface="微软雅黑"/>
              <a:sym typeface="微软雅黑"/>
            </a:endParaRPr>
          </a:p>
          <a:p>
            <a:pPr/>
            <a:r>
              <a:t>3.</a:t>
            </a:r>
            <a:r>
              <a:rPr>
                <a:latin typeface="微软雅黑"/>
                <a:ea typeface="微软雅黑"/>
                <a:cs typeface="微软雅黑"/>
                <a:sym typeface="微软雅黑"/>
              </a:rPr>
              <a:t>引入错误的知识导致的过拟合等问题</a:t>
            </a:r>
          </a:p>
          <a:p>
            <a:pPr/>
            <a:r>
              <a:t>4.</a:t>
            </a:r>
            <a:r>
              <a:rPr>
                <a:latin typeface="微软雅黑"/>
                <a:ea typeface="微软雅黑"/>
                <a:cs typeface="微软雅黑"/>
                <a:sym typeface="微软雅黑"/>
              </a:rPr>
              <a:t>错误的特征工程可能引入</a:t>
            </a:r>
            <a:r>
              <a:t>leakage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特征工程的注意事项</a:t>
            </a:r>
          </a:p>
        </p:txBody>
      </p:sp>
      <p:sp>
        <p:nvSpPr>
          <p:cNvPr id="247" name="内容占位符 2"/>
          <p:cNvSpPr txBox="1"/>
          <p:nvPr>
            <p:ph type="body" idx="1"/>
          </p:nvPr>
        </p:nvSpPr>
        <p:spPr>
          <a:prstGeom prst="rect">
            <a:avLst/>
          </a:prstGeom>
        </p:spPr>
        <p:txBody>
          <a:bodyPr/>
          <a:lstStyle/>
          <a:p>
            <a:pPr marL="217170" indent="-217170" defTabSz="868680">
              <a:spcBef>
                <a:spcPts val="900"/>
              </a:spcBef>
              <a:defRPr sz="2280"/>
            </a:pPr>
            <a:r>
              <a:t>1.</a:t>
            </a:r>
            <a:r>
              <a:rPr>
                <a:latin typeface="微软雅黑"/>
                <a:ea typeface="微软雅黑"/>
                <a:cs typeface="微软雅黑"/>
                <a:sym typeface="微软雅黑"/>
              </a:rPr>
              <a:t>寻找新的</a:t>
            </a:r>
            <a:r>
              <a:t>gold feature</a:t>
            </a:r>
            <a:r>
              <a:rPr>
                <a:latin typeface="微软雅黑"/>
                <a:ea typeface="微软雅黑"/>
                <a:cs typeface="微软雅黑"/>
                <a:sym typeface="微软雅黑"/>
              </a:rPr>
              <a:t>，去除有噪音或者不相关的特征</a:t>
            </a:r>
            <a:endParaRPr>
              <a:latin typeface="微软雅黑"/>
              <a:ea typeface="微软雅黑"/>
              <a:cs typeface="微软雅黑"/>
              <a:sym typeface="微软雅黑"/>
            </a:endParaRPr>
          </a:p>
          <a:p>
            <a:pPr lvl="1" marL="651509" indent="-217170" defTabSz="868680">
              <a:spcBef>
                <a:spcPts val="400"/>
              </a:spcBef>
              <a:defRPr sz="1900"/>
            </a:pPr>
            <a:r>
              <a:rPr>
                <a:latin typeface="微软雅黑"/>
                <a:ea typeface="微软雅黑"/>
                <a:cs typeface="微软雅黑"/>
                <a:sym typeface="微软雅黑"/>
              </a:rPr>
              <a:t>通过检验特征重要性，或者通过各类特征选择手段</a:t>
            </a:r>
          </a:p>
          <a:p>
            <a:pPr lvl="2" marL="1085850" indent="-217170" defTabSz="868680">
              <a:spcBef>
                <a:spcPts val="400"/>
              </a:spcBef>
              <a:defRPr sz="1710"/>
            </a:pPr>
            <a:r>
              <a:t>1.</a:t>
            </a:r>
            <a:r>
              <a:rPr>
                <a:latin typeface="微软雅黑"/>
                <a:ea typeface="微软雅黑"/>
                <a:cs typeface="微软雅黑"/>
                <a:sym typeface="微软雅黑"/>
              </a:rPr>
              <a:t>基于模型权重</a:t>
            </a:r>
          </a:p>
          <a:p>
            <a:pPr lvl="2" marL="1085850" indent="-217170" defTabSz="868680">
              <a:spcBef>
                <a:spcPts val="400"/>
              </a:spcBef>
              <a:defRPr sz="1710"/>
            </a:pPr>
            <a:r>
              <a:t>2.</a:t>
            </a:r>
            <a:r>
              <a:rPr>
                <a:latin typeface="微软雅黑"/>
                <a:ea typeface="微软雅黑"/>
                <a:cs typeface="微软雅黑"/>
                <a:sym typeface="微软雅黑"/>
              </a:rPr>
              <a:t>基于统计方法</a:t>
            </a:r>
          </a:p>
          <a:p>
            <a:pPr lvl="2" marL="1085850" indent="-217170" defTabSz="868680">
              <a:spcBef>
                <a:spcPts val="400"/>
              </a:spcBef>
              <a:defRPr sz="1710"/>
            </a:pPr>
            <a:r>
              <a:t>3.</a:t>
            </a:r>
            <a:r>
              <a:rPr>
                <a:latin typeface="微软雅黑"/>
                <a:ea typeface="微软雅黑"/>
                <a:cs typeface="微软雅黑"/>
                <a:sym typeface="微软雅黑"/>
              </a:rPr>
              <a:t>基于模型验证</a:t>
            </a:r>
          </a:p>
          <a:p>
            <a:pPr marL="217170" indent="-217170" defTabSz="868680">
              <a:spcBef>
                <a:spcPts val="900"/>
              </a:spcBef>
              <a:defRPr sz="2280"/>
            </a:pPr>
            <a:r>
              <a:t>2.</a:t>
            </a:r>
            <a:r>
              <a:rPr>
                <a:latin typeface="微软雅黑"/>
                <a:ea typeface="微软雅黑"/>
                <a:cs typeface="微软雅黑"/>
                <a:sym typeface="微软雅黑"/>
              </a:rPr>
              <a:t>特征工程是成功的机器学习项目中最重要的因素之一</a:t>
            </a:r>
            <a:endParaRPr>
              <a:latin typeface="微软雅黑"/>
              <a:ea typeface="微软雅黑"/>
              <a:cs typeface="微软雅黑"/>
              <a:sym typeface="微软雅黑"/>
            </a:endParaRPr>
          </a:p>
          <a:p>
            <a:pPr lvl="1" marL="651509" indent="-217170" defTabSz="868680">
              <a:spcBef>
                <a:spcPts val="400"/>
              </a:spcBef>
              <a:defRPr sz="1900"/>
            </a:pPr>
            <a:r>
              <a:rPr>
                <a:latin typeface="微软雅黑"/>
                <a:ea typeface="微软雅黑"/>
                <a:cs typeface="微软雅黑"/>
                <a:sym typeface="微软雅黑"/>
              </a:rPr>
              <a:t>通常情况下是特征而非模型决定项目的上限</a:t>
            </a:r>
          </a:p>
          <a:p>
            <a:pPr marL="217170" indent="-217170" defTabSz="868680">
              <a:spcBef>
                <a:spcPts val="900"/>
              </a:spcBef>
              <a:defRPr sz="2280"/>
            </a:pPr>
            <a:r>
              <a:t>3.</a:t>
            </a:r>
            <a:r>
              <a:rPr>
                <a:latin typeface="微软雅黑"/>
                <a:ea typeface="微软雅黑"/>
                <a:cs typeface="微软雅黑"/>
                <a:sym typeface="微软雅黑"/>
              </a:rPr>
              <a:t>特征工程区分：</a:t>
            </a:r>
            <a:endParaRPr>
              <a:latin typeface="微软雅黑"/>
              <a:ea typeface="微软雅黑"/>
              <a:cs typeface="微软雅黑"/>
              <a:sym typeface="微软雅黑"/>
            </a:endParaRPr>
          </a:p>
          <a:p>
            <a:pPr lvl="1" marL="651509" indent="-217170" defTabSz="868680">
              <a:spcBef>
                <a:spcPts val="400"/>
              </a:spcBef>
              <a:defRPr sz="1900"/>
            </a:pPr>
            <a:r>
              <a:rPr>
                <a:latin typeface="微软雅黑"/>
                <a:ea typeface="微软雅黑"/>
                <a:cs typeface="微软雅黑"/>
                <a:sym typeface="微软雅黑"/>
              </a:rPr>
              <a:t>标签转换</a:t>
            </a:r>
            <a:r>
              <a:t>/target transformation</a:t>
            </a:r>
          </a:p>
          <a:p>
            <a:pPr lvl="1" marL="651509" indent="-217170" defTabSz="868680">
              <a:spcBef>
                <a:spcPts val="400"/>
              </a:spcBef>
              <a:defRPr sz="1900"/>
            </a:pPr>
            <a:r>
              <a:rPr>
                <a:latin typeface="微软雅黑"/>
                <a:ea typeface="微软雅黑"/>
                <a:cs typeface="微软雅黑"/>
                <a:sym typeface="微软雅黑"/>
              </a:rPr>
              <a:t>特征编码</a:t>
            </a:r>
            <a:r>
              <a:t>/feature encoding</a:t>
            </a:r>
          </a:p>
          <a:p>
            <a:pPr lvl="1" marL="651509" indent="-217170" defTabSz="868680">
              <a:spcBef>
                <a:spcPts val="400"/>
              </a:spcBef>
              <a:defRPr sz="1900"/>
            </a:pPr>
            <a:r>
              <a:rPr>
                <a:latin typeface="微软雅黑"/>
                <a:ea typeface="微软雅黑"/>
                <a:cs typeface="微软雅黑"/>
                <a:sym typeface="微软雅黑"/>
              </a:rPr>
              <a:t>特征抽取</a:t>
            </a:r>
            <a:r>
              <a:t>/feature extraction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数据转换</a:t>
            </a:r>
          </a:p>
        </p:txBody>
      </p:sp>
      <p:sp>
        <p:nvSpPr>
          <p:cNvPr id="250" name="内容占位符 2"/>
          <p:cNvSpPr txBox="1"/>
          <p:nvPr>
            <p:ph type="body" idx="1"/>
          </p:nvPr>
        </p:nvSpPr>
        <p:spPr>
          <a:prstGeom prst="rect">
            <a:avLst/>
          </a:prstGeom>
        </p:spPr>
        <p:txBody>
          <a:bodyPr/>
          <a:lstStyle/>
          <a:p>
            <a:pPr/>
            <a:r>
              <a:t>1.</a:t>
            </a:r>
            <a:r>
              <a:rPr>
                <a:latin typeface="微软雅黑"/>
                <a:ea typeface="微软雅黑"/>
                <a:cs typeface="微软雅黑"/>
                <a:sym typeface="微软雅黑"/>
              </a:rPr>
              <a:t>线性模型，对于回归标签变换能够起到不错的效果</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通过变换使得数据更能符合</a:t>
            </a:r>
            <a:r>
              <a:t>“</a:t>
            </a:r>
            <a:r>
              <a:rPr>
                <a:latin typeface="微软雅黑"/>
                <a:ea typeface="微软雅黑"/>
                <a:cs typeface="微软雅黑"/>
                <a:sym typeface="微软雅黑"/>
              </a:rPr>
              <a:t>正太分布</a:t>
            </a:r>
            <a:r>
              <a:t>”</a:t>
            </a:r>
          </a:p>
          <a:p>
            <a:pPr lvl="1" marL="685800" indent="-228600">
              <a:spcBef>
                <a:spcPts val="500"/>
              </a:spcBef>
              <a:defRPr sz="2000"/>
            </a:pPr>
            <a:r>
              <a:rPr>
                <a:latin typeface="微软雅黑"/>
                <a:ea typeface="微软雅黑"/>
                <a:cs typeface="微软雅黑"/>
                <a:sym typeface="微软雅黑"/>
              </a:rPr>
              <a:t>常用的转换包括</a:t>
            </a:r>
            <a:r>
              <a:t>sqrt(x)</a:t>
            </a:r>
            <a:r>
              <a:rPr>
                <a:latin typeface="微软雅黑"/>
                <a:ea typeface="微软雅黑"/>
                <a:cs typeface="微软雅黑"/>
                <a:sym typeface="微软雅黑"/>
              </a:rPr>
              <a:t>，</a:t>
            </a:r>
            <a:r>
              <a:t>sqrt(x+n)</a:t>
            </a:r>
            <a:r>
              <a:rPr>
                <a:latin typeface="微软雅黑"/>
                <a:ea typeface="微软雅黑"/>
                <a:cs typeface="微软雅黑"/>
                <a:sym typeface="微软雅黑"/>
              </a:rPr>
              <a:t>，</a:t>
            </a:r>
            <a:r>
              <a:t>log(x)</a:t>
            </a:r>
            <a:r>
              <a:rPr>
                <a:latin typeface="微软雅黑"/>
                <a:ea typeface="微软雅黑"/>
                <a:cs typeface="微软雅黑"/>
                <a:sym typeface="微软雅黑"/>
              </a:rPr>
              <a:t>，</a:t>
            </a:r>
            <a:r>
              <a:t>log(x+n)</a:t>
            </a:r>
            <a:r>
              <a:rPr>
                <a:latin typeface="微软雅黑"/>
                <a:ea typeface="微软雅黑"/>
                <a:cs typeface="微软雅黑"/>
                <a:sym typeface="微软雅黑"/>
              </a:rPr>
              <a:t>，等等</a:t>
            </a:r>
          </a:p>
          <a:p>
            <a:pPr lvl="1" marL="685800" indent="-228600">
              <a:spcBef>
                <a:spcPts val="500"/>
              </a:spcBef>
              <a:defRPr sz="2000"/>
            </a:pPr>
            <a:r>
              <a:rPr>
                <a:latin typeface="微软雅黑"/>
                <a:ea typeface="微软雅黑"/>
                <a:cs typeface="微软雅黑"/>
                <a:sym typeface="微软雅黑"/>
              </a:rPr>
              <a:t>使用哪一种方法需要通过测试，对于一些金融回归数据通常需要对其进行转换，去除异方差</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标题 1"/>
          <p:cNvSpPr txBox="1"/>
          <p:nvPr>
            <p:ph type="title"/>
          </p:nvPr>
        </p:nvSpPr>
        <p:spPr>
          <a:prstGeom prst="rect">
            <a:avLst/>
          </a:prstGeom>
        </p:spPr>
        <p:txBody>
          <a:bodyPr/>
          <a:lstStyle/>
          <a:p>
            <a:pPr algn="ctr"/>
            <a:r>
              <a:rPr>
                <a:latin typeface="微软雅黑"/>
                <a:ea typeface="微软雅黑"/>
                <a:cs typeface="微软雅黑"/>
                <a:sym typeface="微软雅黑"/>
              </a:rPr>
              <a:t>特征编码</a:t>
            </a:r>
            <a:r>
              <a:t>——</a:t>
            </a:r>
            <a:r>
              <a:rPr>
                <a:latin typeface="微软雅黑"/>
                <a:ea typeface="微软雅黑"/>
                <a:cs typeface="微软雅黑"/>
                <a:sym typeface="微软雅黑"/>
              </a:rPr>
              <a:t>类目特征</a:t>
            </a:r>
          </a:p>
        </p:txBody>
      </p:sp>
      <p:sp>
        <p:nvSpPr>
          <p:cNvPr id="253" name="内容占位符 2"/>
          <p:cNvSpPr txBox="1"/>
          <p:nvPr>
            <p:ph type="body" idx="1"/>
          </p:nvPr>
        </p:nvSpPr>
        <p:spPr>
          <a:xfrm>
            <a:off x="781050" y="1825625"/>
            <a:ext cx="10515600" cy="4351338"/>
          </a:xfrm>
          <a:prstGeom prst="rect">
            <a:avLst/>
          </a:prstGeom>
        </p:spPr>
        <p:txBody>
          <a:bodyPr/>
          <a:lstStyle/>
          <a:p>
            <a:pPr/>
            <a:r>
              <a:t>1.</a:t>
            </a:r>
            <a:r>
              <a:rPr>
                <a:latin typeface="微软雅黑"/>
                <a:ea typeface="微软雅黑"/>
                <a:cs typeface="微软雅黑"/>
                <a:sym typeface="微软雅黑"/>
              </a:rPr>
              <a:t>大多数情况下，类目特征需要通过编码转换成数值类型特征，才能输入模型中进行训练</a:t>
            </a:r>
            <a:endParaRPr>
              <a:latin typeface="微软雅黑"/>
              <a:ea typeface="微软雅黑"/>
              <a:cs typeface="微软雅黑"/>
              <a:sym typeface="微软雅黑"/>
            </a:endParaRPr>
          </a:p>
          <a:p>
            <a:pPr/>
            <a:r>
              <a:rPr>
                <a:latin typeface="微软雅黑"/>
                <a:ea typeface="微软雅黑"/>
                <a:cs typeface="微软雅黑"/>
                <a:sym typeface="微软雅黑"/>
              </a:rPr>
              <a:t>特征编码的目的：</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显式的处理与标签存在非线性关系的特征（比如颜色，方向等不存在</a:t>
            </a:r>
            <a:r>
              <a:t>“</a:t>
            </a:r>
            <a:r>
              <a:rPr>
                <a:latin typeface="微软雅黑"/>
                <a:ea typeface="微软雅黑"/>
                <a:cs typeface="微软雅黑"/>
                <a:sym typeface="微软雅黑"/>
              </a:rPr>
              <a:t>大小</a:t>
            </a:r>
            <a:r>
              <a:t>”</a:t>
            </a:r>
            <a:r>
              <a:rPr>
                <a:latin typeface="微软雅黑"/>
                <a:ea typeface="微软雅黑"/>
                <a:cs typeface="微软雅黑"/>
                <a:sym typeface="微软雅黑"/>
              </a:rPr>
              <a:t>概念的类目特征）</a:t>
            </a:r>
          </a:p>
          <a:p>
            <a:pPr lvl="1" marL="685800" indent="-228600">
              <a:spcBef>
                <a:spcPts val="500"/>
              </a:spcBef>
              <a:defRPr sz="2000"/>
            </a:pPr>
            <a:r>
              <a:rPr>
                <a:latin typeface="微软雅黑"/>
                <a:ea typeface="微软雅黑"/>
                <a:cs typeface="微软雅黑"/>
                <a:sym typeface="微软雅黑"/>
              </a:rPr>
              <a:t>模型只能接受数值类型特征（大部分</a:t>
            </a:r>
            <a:r>
              <a:t>sklearn model</a:t>
            </a:r>
            <a:r>
              <a:rPr>
                <a:latin typeface="微软雅黑"/>
                <a:ea typeface="微软雅黑"/>
                <a:cs typeface="微软雅黑"/>
                <a:sym typeface="微软雅黑"/>
              </a:rPr>
              <a:t>，</a:t>
            </a:r>
            <a:r>
              <a:t>xgboost</a:t>
            </a:r>
            <a:r>
              <a:rPr>
                <a:latin typeface="微软雅黑"/>
                <a:ea typeface="微软雅黑"/>
                <a:cs typeface="微软雅黑"/>
                <a:sym typeface="微软雅黑"/>
              </a:rPr>
              <a:t>，</a:t>
            </a:r>
            <a:r>
              <a:t>lightgbm</a:t>
            </a:r>
            <a:r>
              <a:rPr>
                <a:latin typeface="微软雅黑"/>
                <a:ea typeface="微软雅黑"/>
                <a:cs typeface="微软雅黑"/>
                <a:sym typeface="微软雅黑"/>
              </a:rPr>
              <a:t>，</a:t>
            </a:r>
            <a:r>
              <a:t>nn</a:t>
            </a:r>
            <a:r>
              <a:rPr>
                <a:latin typeface="微软雅黑"/>
                <a:ea typeface="微软雅黑"/>
                <a:cs typeface="微软雅黑"/>
                <a:sym typeface="微软雅黑"/>
              </a:rPr>
              <a:t>等）</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一些常用的特征编码方式</a:t>
            </a:r>
          </a:p>
        </p:txBody>
      </p:sp>
      <p:sp>
        <p:nvSpPr>
          <p:cNvPr id="256" name="内容占位符 2"/>
          <p:cNvSpPr txBox="1"/>
          <p:nvPr>
            <p:ph type="body" idx="1"/>
          </p:nvPr>
        </p:nvSpPr>
        <p:spPr>
          <a:xfrm>
            <a:off x="781050" y="1825625"/>
            <a:ext cx="10515600" cy="4351338"/>
          </a:xfrm>
          <a:prstGeom prst="rect">
            <a:avLst/>
          </a:prstGeom>
        </p:spPr>
        <p:txBody>
          <a:bodyPr/>
          <a:lstStyle/>
          <a:p>
            <a:pPr>
              <a:defRPr sz="2000"/>
            </a:pPr>
            <a:r>
              <a:t>1.Label Encode</a:t>
            </a:r>
          </a:p>
          <a:p>
            <a:pPr lvl="1" marL="685800" indent="-228600">
              <a:spcBef>
                <a:spcPts val="500"/>
              </a:spcBef>
              <a:defRPr sz="1600"/>
            </a:pPr>
            <a:r>
              <a:rPr>
                <a:latin typeface="微软雅黑"/>
                <a:ea typeface="微软雅黑"/>
                <a:cs typeface="微软雅黑"/>
                <a:sym typeface="微软雅黑"/>
              </a:rPr>
              <a:t>使用</a:t>
            </a:r>
            <a:r>
              <a:t>sklearn.preprocessing</a:t>
            </a:r>
            <a:r>
              <a:rPr>
                <a:latin typeface="微软雅黑"/>
                <a:ea typeface="微软雅黑"/>
                <a:cs typeface="微软雅黑"/>
                <a:sym typeface="微软雅黑"/>
              </a:rPr>
              <a:t>中的</a:t>
            </a:r>
            <a:r>
              <a:t>LabelEncoder</a:t>
            </a:r>
          </a:p>
          <a:p>
            <a:pPr lvl="1" marL="685800" indent="-228600">
              <a:spcBef>
                <a:spcPts val="500"/>
              </a:spcBef>
              <a:defRPr sz="1600"/>
            </a:pPr>
            <a:r>
              <a:rPr>
                <a:latin typeface="微软雅黑"/>
                <a:ea typeface="微软雅黑"/>
                <a:cs typeface="微软雅黑"/>
                <a:sym typeface="微软雅黑"/>
              </a:rPr>
              <a:t>直接将类目转换成数字，使用</a:t>
            </a:r>
            <a:r>
              <a:t>id</a:t>
            </a:r>
            <a:r>
              <a:rPr>
                <a:latin typeface="微软雅黑"/>
                <a:ea typeface="微软雅黑"/>
                <a:cs typeface="微软雅黑"/>
                <a:sym typeface="微软雅黑"/>
              </a:rPr>
              <a:t>与原类目一一对应</a:t>
            </a:r>
          </a:p>
          <a:p>
            <a:pPr lvl="1" marL="685800" indent="-228600">
              <a:spcBef>
                <a:spcPts val="500"/>
              </a:spcBef>
              <a:defRPr sz="1600"/>
            </a:pPr>
            <a:r>
              <a:rPr>
                <a:latin typeface="微软雅黑"/>
                <a:ea typeface="微软雅黑"/>
                <a:cs typeface="微软雅黑"/>
                <a:sym typeface="微软雅黑"/>
              </a:rPr>
              <a:t>适用于树模型</a:t>
            </a:r>
          </a:p>
          <a:p>
            <a:pPr>
              <a:defRPr sz="2000"/>
            </a:pPr>
            <a:r>
              <a:t>2.Onehot Encode</a:t>
            </a:r>
          </a:p>
          <a:p>
            <a:pPr lvl="1" marL="685800" indent="-228600">
              <a:spcBef>
                <a:spcPts val="500"/>
              </a:spcBef>
              <a:defRPr sz="1600"/>
            </a:pPr>
            <a:r>
              <a:rPr>
                <a:latin typeface="微软雅黑"/>
                <a:ea typeface="微软雅黑"/>
                <a:cs typeface="微软雅黑"/>
                <a:sym typeface="微软雅黑"/>
              </a:rPr>
              <a:t>使用</a:t>
            </a:r>
            <a:r>
              <a:t>sklearn.preprocessing</a:t>
            </a:r>
            <a:r>
              <a:rPr>
                <a:latin typeface="微软雅黑"/>
                <a:ea typeface="微软雅黑"/>
                <a:cs typeface="微软雅黑"/>
                <a:sym typeface="微软雅黑"/>
              </a:rPr>
              <a:t>中的</a:t>
            </a:r>
            <a:r>
              <a:t>OneHotEncoder</a:t>
            </a:r>
          </a:p>
          <a:p>
            <a:pPr lvl="1" marL="685800" indent="-228600">
              <a:spcBef>
                <a:spcPts val="500"/>
              </a:spcBef>
              <a:defRPr sz="1600"/>
            </a:pPr>
            <a:r>
              <a:rPr>
                <a:latin typeface="微软雅黑"/>
                <a:ea typeface="微软雅黑"/>
                <a:cs typeface="微软雅黑"/>
                <a:sym typeface="微软雅黑"/>
              </a:rPr>
              <a:t>生成的独立的二进制特征（</a:t>
            </a:r>
            <a:r>
              <a:t>0</a:t>
            </a:r>
            <a:r>
              <a:rPr>
                <a:latin typeface="微软雅黑"/>
                <a:ea typeface="微软雅黑"/>
                <a:cs typeface="微软雅黑"/>
                <a:sym typeface="微软雅黑"/>
              </a:rPr>
              <a:t>或者</a:t>
            </a:r>
            <a:r>
              <a:t>1</a:t>
            </a:r>
            <a:r>
              <a:rPr>
                <a:latin typeface="微软雅黑"/>
                <a:ea typeface="微软雅黑"/>
                <a:cs typeface="微软雅黑"/>
                <a:sym typeface="微软雅黑"/>
              </a:rPr>
              <a:t>）</a:t>
            </a:r>
          </a:p>
          <a:p>
            <a:pPr lvl="1" marL="685800" indent="-228600">
              <a:spcBef>
                <a:spcPts val="500"/>
              </a:spcBef>
              <a:defRPr sz="1600"/>
            </a:pPr>
            <a:r>
              <a:rPr>
                <a:latin typeface="微软雅黑"/>
                <a:ea typeface="微软雅黑"/>
                <a:cs typeface="微软雅黑"/>
                <a:sym typeface="微软雅黑"/>
              </a:rPr>
              <a:t>适用于线性模型，树模型，神经网络，</a:t>
            </a:r>
            <a:r>
              <a:t>svm</a:t>
            </a:r>
            <a:r>
              <a:rPr>
                <a:latin typeface="微软雅黑"/>
                <a:ea typeface="微软雅黑"/>
                <a:cs typeface="微软雅黑"/>
                <a:sym typeface="微软雅黑"/>
              </a:rPr>
              <a:t>，</a:t>
            </a:r>
            <a:r>
              <a:t>k-means</a:t>
            </a:r>
            <a:r>
              <a:rPr>
                <a:latin typeface="微软雅黑"/>
                <a:ea typeface="微软雅黑"/>
                <a:cs typeface="微软雅黑"/>
                <a:sym typeface="微软雅黑"/>
              </a:rPr>
              <a:t>等</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标题 1"/>
          <p:cNvSpPr txBox="1"/>
          <p:nvPr>
            <p:ph type="title"/>
          </p:nvPr>
        </p:nvSpPr>
        <p:spPr>
          <a:prstGeom prst="rect">
            <a:avLst/>
          </a:prstGeom>
        </p:spPr>
        <p:txBody>
          <a:bodyPr/>
          <a:lstStyle>
            <a:lvl1pPr algn="ctr"/>
          </a:lstStyle>
          <a:p>
            <a:pPr/>
            <a:r>
              <a:t>Label encode</a:t>
            </a:r>
          </a:p>
        </p:txBody>
      </p:sp>
      <p:sp>
        <p:nvSpPr>
          <p:cNvPr id="259" name="内容占位符 3"/>
          <p:cNvSpPr txBox="1"/>
          <p:nvPr>
            <p:ph type="body" idx="1"/>
          </p:nvPr>
        </p:nvSpPr>
        <p:spPr>
          <a:prstGeom prst="rect">
            <a:avLst/>
          </a:prstGeom>
        </p:spPr>
        <p:txBody>
          <a:bodyPr/>
          <a:lstStyle/>
          <a:p>
            <a:pPr/>
            <a:r>
              <a:t>Label encode</a:t>
            </a:r>
            <a:r>
              <a:rPr>
                <a:latin typeface="微软雅黑"/>
                <a:ea typeface="微软雅黑"/>
                <a:cs typeface="微软雅黑"/>
                <a:sym typeface="微软雅黑"/>
              </a:rPr>
              <a:t>本质上是将</a:t>
            </a:r>
            <a:endParaRPr>
              <a:latin typeface="微软雅黑"/>
              <a:ea typeface="微软雅黑"/>
              <a:cs typeface="微软雅黑"/>
              <a:sym typeface="微软雅黑"/>
            </a:endParaRPr>
          </a:p>
          <a:p>
            <a:pPr/>
            <a:r>
              <a:rPr>
                <a:latin typeface="微软雅黑"/>
                <a:ea typeface="微软雅黑"/>
                <a:cs typeface="微软雅黑"/>
                <a:sym typeface="微软雅黑"/>
              </a:rPr>
              <a:t>类目特征与一个数字一一</a:t>
            </a:r>
            <a:endParaRPr>
              <a:latin typeface="微软雅黑"/>
              <a:ea typeface="微软雅黑"/>
              <a:cs typeface="微软雅黑"/>
              <a:sym typeface="微软雅黑"/>
            </a:endParaRPr>
          </a:p>
          <a:p>
            <a:pPr/>
            <a:r>
              <a:rPr>
                <a:latin typeface="微软雅黑"/>
                <a:ea typeface="微软雅黑"/>
                <a:cs typeface="微软雅黑"/>
                <a:sym typeface="微软雅黑"/>
              </a:rPr>
              <a:t>对应，在</a:t>
            </a:r>
            <a:r>
              <a:t>python</a:t>
            </a:r>
            <a:r>
              <a:rPr>
                <a:latin typeface="微软雅黑"/>
                <a:ea typeface="微软雅黑"/>
                <a:cs typeface="微软雅黑"/>
                <a:sym typeface="微软雅黑"/>
              </a:rPr>
              <a:t>中可以使</a:t>
            </a:r>
            <a:endParaRPr>
              <a:latin typeface="微软雅黑"/>
              <a:ea typeface="微软雅黑"/>
              <a:cs typeface="微软雅黑"/>
              <a:sym typeface="微软雅黑"/>
            </a:endParaRPr>
          </a:p>
          <a:p>
            <a:pPr/>
            <a:r>
              <a:rPr>
                <a:latin typeface="微软雅黑"/>
                <a:ea typeface="微软雅黑"/>
                <a:cs typeface="微软雅黑"/>
                <a:sym typeface="微软雅黑"/>
              </a:rPr>
              <a:t>用</a:t>
            </a:r>
            <a:r>
              <a:t>dict</a:t>
            </a:r>
            <a:r>
              <a:rPr>
                <a:latin typeface="微软雅黑"/>
                <a:ea typeface="微软雅黑"/>
                <a:cs typeface="微软雅黑"/>
                <a:sym typeface="微软雅黑"/>
              </a:rPr>
              <a:t>达到类似的功能</a:t>
            </a:r>
          </a:p>
        </p:txBody>
      </p:sp>
      <p:pic>
        <p:nvPicPr>
          <p:cNvPr id="260" name="图片 4" descr="图片 4"/>
          <p:cNvPicPr>
            <a:picLocks noChangeAspect="1"/>
          </p:cNvPicPr>
          <p:nvPr/>
        </p:nvPicPr>
        <p:blipFill>
          <a:blip r:embed="rId2">
            <a:extLst/>
          </a:blip>
          <a:stretch>
            <a:fillRect/>
          </a:stretch>
        </p:blipFill>
        <p:spPr>
          <a:xfrm>
            <a:off x="4601209" y="1426210"/>
            <a:ext cx="7475857" cy="465899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标题 1"/>
          <p:cNvSpPr txBox="1"/>
          <p:nvPr>
            <p:ph type="title"/>
          </p:nvPr>
        </p:nvSpPr>
        <p:spPr>
          <a:prstGeom prst="rect">
            <a:avLst/>
          </a:prstGeom>
        </p:spPr>
        <p:txBody>
          <a:bodyPr/>
          <a:lstStyle>
            <a:lvl1pPr algn="ctr"/>
          </a:lstStyle>
          <a:p>
            <a:pPr/>
            <a:r>
              <a:t>Onehot Encode</a:t>
            </a:r>
          </a:p>
        </p:txBody>
      </p:sp>
      <p:sp>
        <p:nvSpPr>
          <p:cNvPr id="263" name="内容占位符 2"/>
          <p:cNvSpPr txBox="1"/>
          <p:nvPr>
            <p:ph type="body" idx="1"/>
          </p:nvPr>
        </p:nvSpPr>
        <p:spPr>
          <a:xfrm>
            <a:off x="781050" y="1825625"/>
            <a:ext cx="10515600" cy="4351338"/>
          </a:xfrm>
          <a:prstGeom prst="rect">
            <a:avLst/>
          </a:prstGeom>
        </p:spPr>
        <p:txBody>
          <a:bodyPr/>
          <a:lstStyle/>
          <a:p>
            <a:pPr/>
            <a:r>
              <a:t>Onehot Encode</a:t>
            </a:r>
            <a:r>
              <a:rPr>
                <a:latin typeface="微软雅黑"/>
                <a:ea typeface="微软雅黑"/>
                <a:cs typeface="微软雅黑"/>
                <a:sym typeface="微软雅黑"/>
              </a:rPr>
              <a:t>通过将特征</a:t>
            </a:r>
            <a:endParaRPr>
              <a:latin typeface="微软雅黑"/>
              <a:ea typeface="微软雅黑"/>
              <a:cs typeface="微软雅黑"/>
              <a:sym typeface="微软雅黑"/>
            </a:endParaRPr>
          </a:p>
          <a:p>
            <a:pPr/>
            <a:r>
              <a:rPr>
                <a:latin typeface="微软雅黑"/>
                <a:ea typeface="微软雅黑"/>
                <a:cs typeface="微软雅黑"/>
                <a:sym typeface="微软雅黑"/>
              </a:rPr>
              <a:t>转换为二进制数组，将与标</a:t>
            </a:r>
            <a:endParaRPr>
              <a:latin typeface="微软雅黑"/>
              <a:ea typeface="微软雅黑"/>
              <a:cs typeface="微软雅黑"/>
              <a:sym typeface="微软雅黑"/>
            </a:endParaRPr>
          </a:p>
          <a:p>
            <a:pPr/>
            <a:r>
              <a:rPr>
                <a:latin typeface="微软雅黑"/>
                <a:ea typeface="微软雅黑"/>
                <a:cs typeface="微软雅黑"/>
                <a:sym typeface="微软雅黑"/>
              </a:rPr>
              <a:t>签存在非线性关系的特征</a:t>
            </a:r>
            <a:endParaRPr>
              <a:latin typeface="微软雅黑"/>
              <a:ea typeface="微软雅黑"/>
              <a:cs typeface="微软雅黑"/>
              <a:sym typeface="微软雅黑"/>
            </a:endParaRPr>
          </a:p>
          <a:p>
            <a:pPr/>
            <a:r>
              <a:rPr>
                <a:latin typeface="微软雅黑"/>
                <a:ea typeface="微软雅黑"/>
                <a:cs typeface="微软雅黑"/>
                <a:sym typeface="微软雅黑"/>
              </a:rPr>
              <a:t>转换为线性关系</a:t>
            </a:r>
          </a:p>
        </p:txBody>
      </p:sp>
      <p:pic>
        <p:nvPicPr>
          <p:cNvPr id="264" name="图片 3" descr="图片 3"/>
          <p:cNvPicPr>
            <a:picLocks noChangeAspect="1"/>
          </p:cNvPicPr>
          <p:nvPr/>
        </p:nvPicPr>
        <p:blipFill>
          <a:blip r:embed="rId2">
            <a:extLst/>
          </a:blip>
          <a:stretch>
            <a:fillRect/>
          </a:stretch>
        </p:blipFill>
        <p:spPr>
          <a:xfrm>
            <a:off x="4838065" y="1825625"/>
            <a:ext cx="7282181" cy="4063366"/>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基于频率的特征编码</a:t>
            </a:r>
          </a:p>
        </p:txBody>
      </p:sp>
      <p:sp>
        <p:nvSpPr>
          <p:cNvPr id="267" name="内容占位符 2"/>
          <p:cNvSpPr txBox="1"/>
          <p:nvPr>
            <p:ph type="body" sz="half" idx="1"/>
          </p:nvPr>
        </p:nvSpPr>
        <p:spPr>
          <a:xfrm>
            <a:off x="781049" y="1825625"/>
            <a:ext cx="4258947" cy="4351655"/>
          </a:xfrm>
          <a:prstGeom prst="rect">
            <a:avLst/>
          </a:prstGeom>
        </p:spPr>
        <p:txBody>
          <a:bodyPr/>
          <a:lstStyle/>
          <a:p>
            <a:pPr/>
            <a:r>
              <a:rPr>
                <a:latin typeface="微软雅黑"/>
                <a:ea typeface="微软雅黑"/>
                <a:cs typeface="微软雅黑"/>
                <a:sym typeface="微软雅黑"/>
              </a:rPr>
              <a:t>统计每一个类目特征值出现的频率，作为该类特征的特征值</a:t>
            </a:r>
            <a:endParaRPr>
              <a:latin typeface="微软雅黑"/>
              <a:ea typeface="微软雅黑"/>
              <a:cs typeface="微软雅黑"/>
              <a:sym typeface="微软雅黑"/>
            </a:endParaRPr>
          </a:p>
          <a:p>
            <a:pPr/>
            <a:r>
              <a:rPr>
                <a:latin typeface="微软雅黑"/>
                <a:ea typeface="微软雅黑"/>
                <a:cs typeface="微软雅黑"/>
                <a:sym typeface="微软雅黑"/>
              </a:rPr>
              <a:t>基于假设：存在相同频率的特征作用于标签具有相同的效果</a:t>
            </a:r>
          </a:p>
        </p:txBody>
      </p:sp>
      <p:pic>
        <p:nvPicPr>
          <p:cNvPr id="268" name="图片 3" descr="图片 3"/>
          <p:cNvPicPr>
            <a:picLocks noChangeAspect="1"/>
          </p:cNvPicPr>
          <p:nvPr/>
        </p:nvPicPr>
        <p:blipFill>
          <a:blip r:embed="rId2">
            <a:extLst/>
          </a:blip>
          <a:stretch>
            <a:fillRect/>
          </a:stretch>
        </p:blipFill>
        <p:spPr>
          <a:xfrm>
            <a:off x="5128259" y="1544955"/>
            <a:ext cx="6456046" cy="436245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基于标签的特征编码</a:t>
            </a:r>
          </a:p>
        </p:txBody>
      </p:sp>
      <p:sp>
        <p:nvSpPr>
          <p:cNvPr id="271" name="内容占位符 2"/>
          <p:cNvSpPr txBox="1"/>
          <p:nvPr>
            <p:ph type="body" sz="half" idx="1"/>
          </p:nvPr>
        </p:nvSpPr>
        <p:spPr>
          <a:xfrm>
            <a:off x="781049" y="1825625"/>
            <a:ext cx="4258947" cy="4351655"/>
          </a:xfrm>
          <a:prstGeom prst="rect">
            <a:avLst/>
          </a:prstGeom>
        </p:spPr>
        <p:txBody>
          <a:bodyPr/>
          <a:lstStyle/>
          <a:p>
            <a:pPr marL="226313" indent="-226313" defTabSz="905255">
              <a:spcBef>
                <a:spcPts val="900"/>
              </a:spcBef>
              <a:defRPr sz="2376"/>
            </a:pPr>
            <a:r>
              <a:rPr>
                <a:latin typeface="微软雅黑"/>
                <a:ea typeface="微软雅黑"/>
                <a:cs typeface="微软雅黑"/>
                <a:sym typeface="微软雅黑"/>
              </a:rPr>
              <a:t>统计每一个类目特征值关于标签的平均值</a:t>
            </a:r>
            <a:endParaRPr>
              <a:latin typeface="微软雅黑"/>
              <a:ea typeface="微软雅黑"/>
              <a:cs typeface="微软雅黑"/>
              <a:sym typeface="微软雅黑"/>
            </a:endParaRPr>
          </a:p>
          <a:p>
            <a:pPr marL="226313" indent="-226313" defTabSz="905255">
              <a:spcBef>
                <a:spcPts val="900"/>
              </a:spcBef>
              <a:defRPr sz="2376"/>
            </a:pPr>
            <a:r>
              <a:rPr>
                <a:latin typeface="微软雅黑"/>
                <a:ea typeface="微软雅黑"/>
                <a:cs typeface="微软雅黑"/>
                <a:sym typeface="微软雅黑"/>
              </a:rPr>
              <a:t>基于假设：存在相同平均值的特征作用于标签具有相同的效果</a:t>
            </a:r>
            <a:endParaRPr>
              <a:latin typeface="微软雅黑"/>
              <a:ea typeface="微软雅黑"/>
              <a:cs typeface="微软雅黑"/>
              <a:sym typeface="微软雅黑"/>
            </a:endParaRPr>
          </a:p>
          <a:p>
            <a:pPr marL="226313" indent="-226313" defTabSz="905255">
              <a:spcBef>
                <a:spcPts val="900"/>
              </a:spcBef>
              <a:defRPr sz="2376"/>
            </a:pPr>
            <a:r>
              <a:rPr>
                <a:latin typeface="微软雅黑"/>
                <a:ea typeface="微软雅黑"/>
                <a:cs typeface="微软雅黑"/>
                <a:sym typeface="微软雅黑"/>
              </a:rPr>
              <a:t>需要注意：</a:t>
            </a:r>
            <a:endParaRPr>
              <a:latin typeface="微软雅黑"/>
              <a:ea typeface="微软雅黑"/>
              <a:cs typeface="微软雅黑"/>
              <a:sym typeface="微软雅黑"/>
            </a:endParaRPr>
          </a:p>
          <a:p>
            <a:pPr lvl="1" marL="678941" indent="-226313" defTabSz="905255">
              <a:spcBef>
                <a:spcPts val="400"/>
              </a:spcBef>
              <a:defRPr sz="1979"/>
            </a:pPr>
            <a:r>
              <a:rPr>
                <a:latin typeface="微软雅黑"/>
                <a:ea typeface="微软雅黑"/>
                <a:cs typeface="微软雅黑"/>
                <a:sym typeface="微软雅黑"/>
              </a:rPr>
              <a:t>基于标签求平均值的编码方式很容易引入</a:t>
            </a:r>
            <a:r>
              <a:t>leakage</a:t>
            </a:r>
            <a:r>
              <a:rPr>
                <a:latin typeface="微软雅黑"/>
                <a:ea typeface="微软雅黑"/>
                <a:cs typeface="微软雅黑"/>
                <a:sym typeface="微软雅黑"/>
              </a:rPr>
              <a:t>，即在训练过程中引入做</a:t>
            </a:r>
            <a:r>
              <a:t>validation dataset</a:t>
            </a:r>
            <a:r>
              <a:rPr>
                <a:latin typeface="微软雅黑"/>
                <a:ea typeface="微软雅黑"/>
                <a:cs typeface="微软雅黑"/>
                <a:sym typeface="微软雅黑"/>
              </a:rPr>
              <a:t>中的信息，造成评估误差，进而使得模型泛化能力变差</a:t>
            </a:r>
          </a:p>
        </p:txBody>
      </p:sp>
      <p:pic>
        <p:nvPicPr>
          <p:cNvPr id="272" name="图片 7" descr="图片 7"/>
          <p:cNvPicPr>
            <a:picLocks noChangeAspect="1"/>
          </p:cNvPicPr>
          <p:nvPr/>
        </p:nvPicPr>
        <p:blipFill>
          <a:blip r:embed="rId2">
            <a:extLst/>
          </a:blip>
          <a:stretch>
            <a:fillRect/>
          </a:stretch>
        </p:blipFill>
        <p:spPr>
          <a:xfrm>
            <a:off x="4971415" y="1691004"/>
            <a:ext cx="6795135" cy="412813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标题 1"/>
          <p:cNvSpPr txBox="1"/>
          <p:nvPr>
            <p:ph type="title"/>
          </p:nvPr>
        </p:nvSpPr>
        <p:spPr>
          <a:prstGeom prst="rect">
            <a:avLst/>
          </a:prstGeom>
        </p:spPr>
        <p:txBody>
          <a:bodyPr/>
          <a:lstStyle/>
          <a:p>
            <a:pPr algn="ctr"/>
            <a:r>
              <a:t>1.ML</a:t>
            </a:r>
            <a:r>
              <a:rPr>
                <a:latin typeface="微软雅黑"/>
                <a:ea typeface="微软雅黑"/>
                <a:cs typeface="微软雅黑"/>
                <a:sym typeface="微软雅黑"/>
              </a:rPr>
              <a:t>竞赛与</a:t>
            </a:r>
            <a:r>
              <a:t>kaggle</a:t>
            </a:r>
            <a:r>
              <a:rPr>
                <a:latin typeface="微软雅黑"/>
                <a:ea typeface="微软雅黑"/>
                <a:cs typeface="微软雅黑"/>
                <a:sym typeface="微软雅黑"/>
              </a:rPr>
              <a:t>平台</a:t>
            </a:r>
          </a:p>
        </p:txBody>
      </p:sp>
      <p:pic>
        <p:nvPicPr>
          <p:cNvPr id="190" name="图片 3" descr="图片 3"/>
          <p:cNvPicPr>
            <a:picLocks noChangeAspect="1"/>
          </p:cNvPicPr>
          <p:nvPr/>
        </p:nvPicPr>
        <p:blipFill>
          <a:blip r:embed="rId2">
            <a:extLst/>
          </a:blip>
          <a:stretch>
            <a:fillRect/>
          </a:stretch>
        </p:blipFill>
        <p:spPr>
          <a:xfrm>
            <a:off x="1407794" y="1349375"/>
            <a:ext cx="8933817" cy="4924425"/>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标题 1"/>
          <p:cNvSpPr txBox="1"/>
          <p:nvPr>
            <p:ph type="title"/>
          </p:nvPr>
        </p:nvSpPr>
        <p:spPr>
          <a:prstGeom prst="rect">
            <a:avLst/>
          </a:prstGeom>
        </p:spPr>
        <p:txBody>
          <a:bodyPr/>
          <a:lstStyle/>
          <a:p>
            <a:pPr algn="ctr">
              <a:defRPr sz="3900"/>
            </a:pPr>
            <a:r>
              <a:rPr>
                <a:latin typeface="微软雅黑"/>
                <a:ea typeface="微软雅黑"/>
                <a:cs typeface="微软雅黑"/>
                <a:sym typeface="微软雅黑"/>
              </a:rPr>
              <a:t>基于标签的特征编码</a:t>
            </a:r>
            <a:r>
              <a:t>——LOO Feature</a:t>
            </a:r>
            <a:br/>
            <a:r>
              <a:t>Leave-One-Out</a:t>
            </a:r>
          </a:p>
        </p:txBody>
      </p:sp>
      <p:sp>
        <p:nvSpPr>
          <p:cNvPr id="275" name="内容占位符 2"/>
          <p:cNvSpPr txBox="1"/>
          <p:nvPr>
            <p:ph type="body" idx="1"/>
          </p:nvPr>
        </p:nvSpPr>
        <p:spPr>
          <a:xfrm>
            <a:off x="781049" y="1825625"/>
            <a:ext cx="10251442" cy="4351655"/>
          </a:xfrm>
          <a:prstGeom prst="rect">
            <a:avLst/>
          </a:prstGeom>
        </p:spPr>
        <p:txBody>
          <a:bodyPr/>
          <a:lstStyle/>
          <a:p>
            <a:pPr/>
            <a:r>
              <a:rPr>
                <a:latin typeface="微软雅黑"/>
                <a:ea typeface="微软雅黑"/>
                <a:cs typeface="微软雅黑"/>
                <a:sym typeface="微软雅黑"/>
              </a:rPr>
              <a:t>针对可能存在</a:t>
            </a:r>
            <a:r>
              <a:t>leakage</a:t>
            </a:r>
            <a:r>
              <a:rPr>
                <a:latin typeface="微软雅黑"/>
                <a:ea typeface="微软雅黑"/>
                <a:cs typeface="微软雅黑"/>
                <a:sym typeface="微软雅黑"/>
              </a:rPr>
              <a:t>的情况，</a:t>
            </a:r>
            <a:r>
              <a:t>LOO feature</a:t>
            </a:r>
            <a:r>
              <a:rPr>
                <a:latin typeface="微软雅黑"/>
                <a:ea typeface="微软雅黑"/>
                <a:cs typeface="微软雅黑"/>
                <a:sym typeface="微软雅黑"/>
              </a:rPr>
              <a:t>在</a:t>
            </a:r>
            <a:r>
              <a:t>target mean encoding</a:t>
            </a:r>
            <a:r>
              <a:rPr>
                <a:latin typeface="微软雅黑"/>
                <a:ea typeface="微软雅黑"/>
                <a:cs typeface="微软雅黑"/>
                <a:sym typeface="微软雅黑"/>
              </a:rPr>
              <a:t>的基础上引入了</a:t>
            </a:r>
            <a:r>
              <a:t>leave-one-out</a:t>
            </a:r>
            <a:r>
              <a:rPr>
                <a:latin typeface="微软雅黑"/>
                <a:ea typeface="微软雅黑"/>
                <a:cs typeface="微软雅黑"/>
                <a:sym typeface="微软雅黑"/>
              </a:rPr>
              <a:t>机制</a:t>
            </a:r>
          </a:p>
        </p:txBody>
      </p:sp>
      <p:pic>
        <p:nvPicPr>
          <p:cNvPr id="276" name="图片 3" descr="图片 3"/>
          <p:cNvPicPr>
            <a:picLocks noChangeAspect="1"/>
          </p:cNvPicPr>
          <p:nvPr/>
        </p:nvPicPr>
        <p:blipFill>
          <a:blip r:embed="rId2">
            <a:extLst/>
          </a:blip>
          <a:stretch>
            <a:fillRect/>
          </a:stretch>
        </p:blipFill>
        <p:spPr>
          <a:xfrm>
            <a:off x="1411605" y="2567939"/>
            <a:ext cx="10058401" cy="398970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标题 1"/>
          <p:cNvSpPr txBox="1"/>
          <p:nvPr>
            <p:ph type="title"/>
          </p:nvPr>
        </p:nvSpPr>
        <p:spPr>
          <a:prstGeom prst="rect">
            <a:avLst/>
          </a:prstGeom>
        </p:spPr>
        <p:txBody>
          <a:bodyPr/>
          <a:lstStyle/>
          <a:p>
            <a:pPr algn="ctr"/>
            <a:r>
              <a:rPr>
                <a:latin typeface="微软雅黑"/>
                <a:ea typeface="微软雅黑"/>
                <a:cs typeface="微软雅黑"/>
                <a:sym typeface="微软雅黑"/>
              </a:rPr>
              <a:t>特征编码</a:t>
            </a:r>
            <a:r>
              <a:t>——</a:t>
            </a:r>
            <a:r>
              <a:rPr>
                <a:latin typeface="微软雅黑"/>
                <a:ea typeface="微软雅黑"/>
                <a:cs typeface="微软雅黑"/>
                <a:sym typeface="微软雅黑"/>
              </a:rPr>
              <a:t>数值特征</a:t>
            </a:r>
          </a:p>
        </p:txBody>
      </p:sp>
      <p:sp>
        <p:nvSpPr>
          <p:cNvPr id="279" name="内容占位符 2"/>
          <p:cNvSpPr txBox="1"/>
          <p:nvPr>
            <p:ph type="body" idx="1"/>
          </p:nvPr>
        </p:nvSpPr>
        <p:spPr>
          <a:xfrm>
            <a:off x="781050" y="1825625"/>
            <a:ext cx="10515600" cy="4351338"/>
          </a:xfrm>
          <a:prstGeom prst="rect">
            <a:avLst/>
          </a:prstGeom>
        </p:spPr>
        <p:txBody>
          <a:bodyPr/>
          <a:lstStyle/>
          <a:p>
            <a:pPr/>
            <a:r>
              <a:t>1.</a:t>
            </a:r>
            <a:r>
              <a:rPr>
                <a:latin typeface="微软雅黑"/>
                <a:ea typeface="微软雅黑"/>
                <a:cs typeface="微软雅黑"/>
                <a:sym typeface="微软雅黑"/>
              </a:rPr>
              <a:t>可以对数值特征二值化，使用百分比区间，或者利用直方图等方式，将固定区间内的数值特征转化为对应的区间</a:t>
            </a:r>
            <a:r>
              <a:t>id</a:t>
            </a:r>
            <a:r>
              <a:rPr>
                <a:latin typeface="微软雅黑"/>
                <a:ea typeface="微软雅黑"/>
                <a:cs typeface="微软雅黑"/>
                <a:sym typeface="微软雅黑"/>
              </a:rPr>
              <a:t>特征，或者在这基础上利用</a:t>
            </a:r>
            <a:r>
              <a:t>Onehot encodng</a:t>
            </a:r>
            <a:r>
              <a:rPr>
                <a:latin typeface="微软雅黑"/>
                <a:ea typeface="微软雅黑"/>
                <a:cs typeface="微软雅黑"/>
                <a:sym typeface="微软雅黑"/>
              </a:rPr>
              <a:t>方式生成</a:t>
            </a:r>
            <a:r>
              <a:t>0/1</a:t>
            </a:r>
            <a:r>
              <a:rPr>
                <a:latin typeface="微软雅黑"/>
                <a:ea typeface="微软雅黑"/>
                <a:cs typeface="微软雅黑"/>
                <a:sym typeface="微软雅黑"/>
              </a:rPr>
              <a:t>特征，在某些情况下可以缓解过拟合情况的发生</a:t>
            </a:r>
            <a:endParaRPr>
              <a:latin typeface="微软雅黑"/>
              <a:ea typeface="微软雅黑"/>
              <a:cs typeface="微软雅黑"/>
              <a:sym typeface="微软雅黑"/>
            </a:endParaRPr>
          </a:p>
          <a:p>
            <a:pPr/>
            <a:r>
              <a:t>2.</a:t>
            </a:r>
            <a:r>
              <a:rPr>
                <a:latin typeface="微软雅黑"/>
                <a:ea typeface="微软雅黑"/>
                <a:cs typeface="微软雅黑"/>
                <a:sym typeface="微软雅黑"/>
              </a:rPr>
              <a:t>通过</a:t>
            </a:r>
            <a:r>
              <a:t>SVD</a:t>
            </a:r>
            <a:r>
              <a:rPr>
                <a:latin typeface="微软雅黑"/>
                <a:ea typeface="微软雅黑"/>
                <a:cs typeface="微软雅黑"/>
                <a:sym typeface="微软雅黑"/>
              </a:rPr>
              <a:t>，</a:t>
            </a:r>
            <a:r>
              <a:t>PCA</a:t>
            </a:r>
            <a:r>
              <a:rPr>
                <a:latin typeface="微软雅黑"/>
                <a:ea typeface="微软雅黑"/>
                <a:cs typeface="微软雅黑"/>
                <a:sym typeface="微软雅黑"/>
              </a:rPr>
              <a:t>等方式进行降维，提取特征，通常用于特征的线性降维，且数据中存在大量噪音的情况。</a:t>
            </a:r>
            <a:endParaRPr>
              <a:latin typeface="微软雅黑"/>
              <a:ea typeface="微软雅黑"/>
              <a:cs typeface="微软雅黑"/>
              <a:sym typeface="微软雅黑"/>
            </a:endParaRPr>
          </a:p>
          <a:p>
            <a:pPr/>
            <a:r>
              <a:t>3.</a:t>
            </a:r>
            <a:r>
              <a:rPr>
                <a:latin typeface="微软雅黑"/>
                <a:ea typeface="微软雅黑"/>
                <a:cs typeface="微软雅黑"/>
                <a:sym typeface="微软雅黑"/>
              </a:rPr>
              <a:t>使用</a:t>
            </a:r>
            <a:r>
              <a:t>K-means Cluster</a:t>
            </a:r>
            <a:r>
              <a:rPr>
                <a:latin typeface="微软雅黑"/>
                <a:ea typeface="微软雅黑"/>
                <a:cs typeface="微软雅黑"/>
                <a:sym typeface="微软雅黑"/>
              </a:rPr>
              <a:t>等聚类方法，获取聚类中心类，或者到每一个聚类中心距离作为新的特征。</a:t>
            </a:r>
            <a:endParaRPr>
              <a:latin typeface="微软雅黑"/>
              <a:ea typeface="微软雅黑"/>
              <a:cs typeface="微软雅黑"/>
              <a:sym typeface="微软雅黑"/>
            </a:endParaRPr>
          </a:p>
          <a:p>
            <a:pPr/>
            <a:r>
              <a:t>4.</a:t>
            </a:r>
            <a:r>
              <a:rPr>
                <a:latin typeface="微软雅黑"/>
                <a:ea typeface="微软雅黑"/>
                <a:cs typeface="微软雅黑"/>
                <a:sym typeface="微软雅黑"/>
              </a:rPr>
              <a:t>类似</a:t>
            </a:r>
            <a:r>
              <a:t>2</a:t>
            </a:r>
            <a:r>
              <a:rPr>
                <a:latin typeface="微软雅黑"/>
                <a:ea typeface="微软雅黑"/>
                <a:cs typeface="微软雅黑"/>
                <a:sym typeface="微软雅黑"/>
              </a:rPr>
              <a:t>和</a:t>
            </a:r>
            <a:r>
              <a:t>3</a:t>
            </a:r>
            <a:r>
              <a:rPr>
                <a:latin typeface="微软雅黑"/>
                <a:ea typeface="微软雅黑"/>
                <a:cs typeface="微软雅黑"/>
                <a:sym typeface="微软雅黑"/>
              </a:rPr>
              <a:t>中的方法，可以使用</a:t>
            </a:r>
            <a:r>
              <a:t>manifold learning</a:t>
            </a:r>
            <a:r>
              <a:rPr>
                <a:latin typeface="微软雅黑"/>
                <a:ea typeface="微软雅黑"/>
                <a:cs typeface="微软雅黑"/>
                <a:sym typeface="微软雅黑"/>
              </a:rPr>
              <a:t>或者自编码器中的一些方法（比如</a:t>
            </a:r>
            <a:r>
              <a:t>tsne</a:t>
            </a:r>
            <a:r>
              <a:rPr>
                <a:latin typeface="微软雅黑"/>
                <a:ea typeface="微软雅黑"/>
                <a:cs typeface="微软雅黑"/>
                <a:sym typeface="微软雅黑"/>
              </a:rPr>
              <a:t>、</a:t>
            </a:r>
            <a:r>
              <a:t>vae</a:t>
            </a:r>
            <a:r>
              <a:rPr>
                <a:latin typeface="微软雅黑"/>
                <a:ea typeface="微软雅黑"/>
                <a:cs typeface="微软雅黑"/>
                <a:sym typeface="微软雅黑"/>
              </a:rPr>
              <a:t>等）生成降维特征，这种降维特征通常是原始特征的非线性变换，拥有更强的表征能力</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标题 1"/>
          <p:cNvSpPr txBox="1"/>
          <p:nvPr>
            <p:ph type="title"/>
          </p:nvPr>
        </p:nvSpPr>
        <p:spPr>
          <a:prstGeom prst="rect">
            <a:avLst/>
          </a:prstGeom>
        </p:spPr>
        <p:txBody>
          <a:bodyPr/>
          <a:lstStyle/>
          <a:p>
            <a:pPr algn="ctr"/>
            <a:r>
              <a:rPr>
                <a:latin typeface="微软雅黑"/>
                <a:ea typeface="微软雅黑"/>
                <a:cs typeface="微软雅黑"/>
                <a:sym typeface="微软雅黑"/>
              </a:rPr>
              <a:t>特征编码</a:t>
            </a:r>
            <a:r>
              <a:t>——</a:t>
            </a:r>
            <a:r>
              <a:rPr>
                <a:latin typeface="微软雅黑"/>
                <a:ea typeface="微软雅黑"/>
                <a:cs typeface="微软雅黑"/>
                <a:sym typeface="微软雅黑"/>
              </a:rPr>
              <a:t>数值特征</a:t>
            </a:r>
          </a:p>
        </p:txBody>
      </p:sp>
      <p:sp>
        <p:nvSpPr>
          <p:cNvPr id="282" name="内容占位符 2"/>
          <p:cNvSpPr txBox="1"/>
          <p:nvPr>
            <p:ph type="body" idx="1"/>
          </p:nvPr>
        </p:nvSpPr>
        <p:spPr>
          <a:xfrm>
            <a:off x="781050" y="1825625"/>
            <a:ext cx="10515600" cy="4351338"/>
          </a:xfrm>
          <a:prstGeom prst="rect">
            <a:avLst/>
          </a:prstGeom>
        </p:spPr>
        <p:txBody>
          <a:bodyPr/>
          <a:lstStyle/>
          <a:p>
            <a:pPr/>
            <a:r>
              <a:t>1.</a:t>
            </a:r>
            <a:r>
              <a:rPr>
                <a:latin typeface="微软雅黑"/>
                <a:ea typeface="微软雅黑"/>
                <a:cs typeface="微软雅黑"/>
                <a:sym typeface="微软雅黑"/>
              </a:rPr>
              <a:t>特征交叉和组合</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将两个已知特征通过一个函数</a:t>
            </a:r>
            <a:r>
              <a:t>f(x)——</a:t>
            </a:r>
            <a:r>
              <a:rPr>
                <a:latin typeface="微软雅黑"/>
                <a:ea typeface="微软雅黑"/>
                <a:cs typeface="微软雅黑"/>
                <a:sym typeface="微软雅黑"/>
              </a:rPr>
              <a:t>可以是线性或者非线性</a:t>
            </a:r>
            <a:r>
              <a:t>——</a:t>
            </a:r>
            <a:r>
              <a:rPr>
                <a:latin typeface="微软雅黑"/>
                <a:ea typeface="微软雅黑"/>
                <a:cs typeface="微软雅黑"/>
                <a:sym typeface="微软雅黑"/>
              </a:rPr>
              <a:t>进行组合，生成一个新的特征，使得原本无法学习到的非线性关系可以被表征出来</a:t>
            </a:r>
          </a:p>
          <a:p>
            <a:pPr/>
            <a:r>
              <a:rPr>
                <a:latin typeface="微软雅黑"/>
                <a:ea typeface="微软雅黑"/>
                <a:cs typeface="微软雅黑"/>
                <a:sym typeface="微软雅黑"/>
              </a:rPr>
              <a:t>例如：</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已知特征</a:t>
            </a:r>
            <a:r>
              <a:t>x1,x2,</a:t>
            </a:r>
            <a:r>
              <a:rPr>
                <a:latin typeface="微软雅黑"/>
                <a:ea typeface="微软雅黑"/>
                <a:cs typeface="微软雅黑"/>
                <a:sym typeface="微软雅黑"/>
              </a:rPr>
              <a:t>预测</a:t>
            </a:r>
            <a:r>
              <a:t>y</a:t>
            </a:r>
          </a:p>
          <a:p>
            <a:pPr lvl="1" marL="685800" indent="-228600">
              <a:spcBef>
                <a:spcPts val="500"/>
              </a:spcBef>
              <a:defRPr sz="2000"/>
            </a:pPr>
            <a:r>
              <a:t>y</a:t>
            </a:r>
            <a:r>
              <a:rPr>
                <a:latin typeface="微软雅黑"/>
                <a:ea typeface="微软雅黑"/>
                <a:cs typeface="微软雅黑"/>
                <a:sym typeface="微软雅黑"/>
              </a:rPr>
              <a:t>是通过函数</a:t>
            </a:r>
            <a:r>
              <a:t>y=2*(x1**+*x2**2)</a:t>
            </a:r>
            <a:r>
              <a:rPr>
                <a:latin typeface="微软雅黑"/>
                <a:ea typeface="微软雅黑"/>
                <a:cs typeface="微软雅黑"/>
                <a:sym typeface="微软雅黑"/>
              </a:rPr>
              <a:t>的方式生成的</a:t>
            </a:r>
          </a:p>
          <a:p>
            <a:pPr lvl="1" marL="685800" indent="-228600">
              <a:spcBef>
                <a:spcPts val="500"/>
              </a:spcBef>
              <a:defRPr sz="2000"/>
            </a:pPr>
            <a:r>
              <a:rPr>
                <a:latin typeface="微软雅黑"/>
                <a:ea typeface="微软雅黑"/>
                <a:cs typeface="微软雅黑"/>
                <a:sym typeface="微软雅黑"/>
              </a:rPr>
              <a:t>给定一个线性回归模型，</a:t>
            </a:r>
            <a:r>
              <a:t>f(x)=w1*x1+w2*x2+b</a:t>
            </a:r>
            <a:r>
              <a:rPr>
                <a:latin typeface="微软雅黑"/>
                <a:ea typeface="微软雅黑"/>
                <a:cs typeface="微软雅黑"/>
                <a:sym typeface="微软雅黑"/>
              </a:rPr>
              <a:t>是难以拟合这种状态的</a:t>
            </a:r>
          </a:p>
          <a:p>
            <a:pPr lvl="1" marL="685800" indent="-228600">
              <a:spcBef>
                <a:spcPts val="500"/>
              </a:spcBef>
              <a:defRPr sz="2000"/>
            </a:pPr>
            <a:r>
              <a:rPr>
                <a:latin typeface="微软雅黑"/>
                <a:ea typeface="微软雅黑"/>
                <a:cs typeface="微软雅黑"/>
                <a:sym typeface="微软雅黑"/>
              </a:rPr>
              <a:t>如果对特征</a:t>
            </a:r>
            <a:r>
              <a:t>x1,x2</a:t>
            </a:r>
            <a:r>
              <a:rPr>
                <a:latin typeface="微软雅黑"/>
                <a:ea typeface="微软雅黑"/>
                <a:cs typeface="微软雅黑"/>
                <a:sym typeface="微软雅黑"/>
              </a:rPr>
              <a:t>进行变换组合，生成一个新的特征</a:t>
            </a:r>
            <a:r>
              <a:t>x3 = x1**2+x2**3</a:t>
            </a:r>
            <a:r>
              <a:rPr>
                <a:latin typeface="微软雅黑"/>
                <a:ea typeface="微软雅黑"/>
                <a:cs typeface="微软雅黑"/>
                <a:sym typeface="微软雅黑"/>
              </a:rPr>
              <a:t>，则只需要拟合</a:t>
            </a:r>
            <a:r>
              <a:t>f(x) = 2*x3+b</a:t>
            </a:r>
            <a:r>
              <a:rPr>
                <a:latin typeface="微软雅黑"/>
                <a:ea typeface="微软雅黑"/>
                <a:cs typeface="微软雅黑"/>
                <a:sym typeface="微软雅黑"/>
              </a:rPr>
              <a:t>，从而使得线性模型完美解决问题</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标题 1"/>
          <p:cNvSpPr txBox="1"/>
          <p:nvPr>
            <p:ph type="title"/>
          </p:nvPr>
        </p:nvSpPr>
        <p:spPr>
          <a:prstGeom prst="rect">
            <a:avLst/>
          </a:prstGeom>
        </p:spPr>
        <p:txBody>
          <a:bodyPr/>
          <a:lstStyle/>
          <a:p>
            <a:pPr algn="ctr"/>
            <a:r>
              <a:rPr>
                <a:latin typeface="微软雅黑"/>
                <a:ea typeface="微软雅黑"/>
                <a:cs typeface="微软雅黑"/>
                <a:sym typeface="微软雅黑"/>
              </a:rPr>
              <a:t>特征编码</a:t>
            </a:r>
            <a:r>
              <a:t>——</a:t>
            </a:r>
            <a:r>
              <a:rPr>
                <a:latin typeface="微软雅黑"/>
                <a:ea typeface="微软雅黑"/>
                <a:cs typeface="微软雅黑"/>
                <a:sym typeface="微软雅黑"/>
              </a:rPr>
              <a:t>数值特征</a:t>
            </a:r>
          </a:p>
        </p:txBody>
      </p:sp>
      <p:sp>
        <p:nvSpPr>
          <p:cNvPr id="285" name="内容占位符 2"/>
          <p:cNvSpPr txBox="1"/>
          <p:nvPr>
            <p:ph type="body" idx="1"/>
          </p:nvPr>
        </p:nvSpPr>
        <p:spPr>
          <a:xfrm>
            <a:off x="781050" y="1825625"/>
            <a:ext cx="10515600" cy="4351338"/>
          </a:xfrm>
          <a:prstGeom prst="rect">
            <a:avLst/>
          </a:prstGeom>
        </p:spPr>
        <p:txBody>
          <a:bodyPr/>
          <a:lstStyle/>
          <a:p>
            <a:pPr/>
            <a:r>
              <a:t>1.</a:t>
            </a:r>
            <a:r>
              <a:rPr>
                <a:latin typeface="微软雅黑"/>
                <a:ea typeface="微软雅黑"/>
                <a:cs typeface="微软雅黑"/>
                <a:sym typeface="微软雅黑"/>
              </a:rPr>
              <a:t>如何寻找特征交叉和组合</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领域知识：比如已知某个租房租金，且已知租房中有多少个房间，预测住房的热租程度，很明显可以看出平均每个房间的价格会直接影响到房间的受欢迎程度</a:t>
            </a:r>
          </a:p>
          <a:p>
            <a:pPr lvl="1" marL="685800" indent="-228600">
              <a:spcBef>
                <a:spcPts val="500"/>
              </a:spcBef>
              <a:defRPr sz="2000"/>
            </a:pPr>
            <a:r>
              <a:rPr>
                <a:latin typeface="微软雅黑"/>
                <a:ea typeface="微软雅黑"/>
                <a:cs typeface="微软雅黑"/>
                <a:sym typeface="微软雅黑"/>
              </a:rPr>
              <a:t>遗传算法：通过遗传算法尝试各种组合，挑选其中最合适的（效率通常低下，但有时候很有效）</a:t>
            </a:r>
          </a:p>
          <a:p>
            <a:pPr lvl="1" marL="685800" indent="-228600">
              <a:spcBef>
                <a:spcPts val="500"/>
              </a:spcBef>
              <a:defRPr sz="2000"/>
            </a:pPr>
            <a:r>
              <a:rPr>
                <a:latin typeface="微软雅黑"/>
                <a:ea typeface="微软雅黑"/>
                <a:cs typeface="微软雅黑"/>
                <a:sym typeface="微软雅黑"/>
              </a:rPr>
              <a:t>通过模型权重或者参数反馈（比如分析树模型的</a:t>
            </a:r>
            <a:r>
              <a:t>split</a:t>
            </a:r>
            <a:r>
              <a:rPr>
                <a:latin typeface="微软雅黑"/>
                <a:ea typeface="微软雅黑"/>
                <a:cs typeface="微软雅黑"/>
                <a:sym typeface="微软雅黑"/>
              </a:rPr>
              <a:t>点）</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标题 1"/>
          <p:cNvSpPr txBox="1"/>
          <p:nvPr>
            <p:ph type="title"/>
          </p:nvPr>
        </p:nvSpPr>
        <p:spPr>
          <a:prstGeom prst="rect">
            <a:avLst/>
          </a:prstGeom>
        </p:spPr>
        <p:txBody>
          <a:bodyPr/>
          <a:lstStyle/>
          <a:p>
            <a:pPr algn="ctr"/>
            <a:r>
              <a:rPr>
                <a:latin typeface="微软雅黑"/>
                <a:ea typeface="微软雅黑"/>
                <a:cs typeface="微软雅黑"/>
                <a:sym typeface="微软雅黑"/>
              </a:rPr>
              <a:t>特征编码</a:t>
            </a:r>
            <a:r>
              <a:t>——</a:t>
            </a:r>
            <a:r>
              <a:rPr>
                <a:latin typeface="微软雅黑"/>
                <a:ea typeface="微软雅黑"/>
                <a:cs typeface="微软雅黑"/>
                <a:sym typeface="微软雅黑"/>
              </a:rPr>
              <a:t>数值特征</a:t>
            </a:r>
          </a:p>
        </p:txBody>
      </p:sp>
      <p:sp>
        <p:nvSpPr>
          <p:cNvPr id="288" name="内容占位符 2"/>
          <p:cNvSpPr txBox="1"/>
          <p:nvPr>
            <p:ph type="body" idx="1"/>
          </p:nvPr>
        </p:nvSpPr>
        <p:spPr>
          <a:xfrm>
            <a:off x="781050" y="1825625"/>
            <a:ext cx="10515600" cy="4351338"/>
          </a:xfrm>
          <a:prstGeom prst="rect">
            <a:avLst/>
          </a:prstGeom>
        </p:spPr>
        <p:txBody>
          <a:bodyPr/>
          <a:lstStyle/>
          <a:p>
            <a:pPr/>
            <a:r>
              <a:t>1.</a:t>
            </a:r>
            <a:r>
              <a:rPr>
                <a:latin typeface="微软雅黑"/>
                <a:ea typeface="微软雅黑"/>
                <a:cs typeface="微软雅黑"/>
                <a:sym typeface="微软雅黑"/>
              </a:rPr>
              <a:t>如何构建特征交叉和组合</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聚类特征</a:t>
            </a:r>
          </a:p>
          <a:p>
            <a:pPr lvl="1" marL="685800" indent="-228600">
              <a:spcBef>
                <a:spcPts val="500"/>
              </a:spcBef>
              <a:defRPr sz="2000"/>
            </a:pPr>
            <a:r>
              <a:rPr>
                <a:latin typeface="微软雅黑"/>
                <a:ea typeface="微软雅黑"/>
                <a:cs typeface="微软雅黑"/>
                <a:sym typeface="微软雅黑"/>
              </a:rPr>
              <a:t>基于标签的编码</a:t>
            </a:r>
          </a:p>
          <a:p>
            <a:pPr lvl="1" marL="685800" indent="-228600">
              <a:spcBef>
                <a:spcPts val="500"/>
              </a:spcBef>
              <a:defRPr sz="2000"/>
            </a:pPr>
            <a:r>
              <a:rPr>
                <a:latin typeface="微软雅黑"/>
                <a:ea typeface="微软雅黑"/>
                <a:cs typeface="微软雅黑"/>
                <a:sym typeface="微软雅黑"/>
              </a:rPr>
              <a:t>基于其他数值特征的类目特征编码</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标题 1"/>
          <p:cNvSpPr txBox="1"/>
          <p:nvPr>
            <p:ph type="title"/>
          </p:nvPr>
        </p:nvSpPr>
        <p:spPr>
          <a:prstGeom prst="rect">
            <a:avLst/>
          </a:prstGeom>
        </p:spPr>
        <p:txBody>
          <a:bodyPr/>
          <a:lstStyle/>
          <a:p>
            <a:pPr algn="ctr"/>
            <a:r>
              <a:rPr>
                <a:latin typeface="微软雅黑"/>
                <a:ea typeface="微软雅黑"/>
                <a:cs typeface="微软雅黑"/>
                <a:sym typeface="微软雅黑"/>
              </a:rPr>
              <a:t>特征编码</a:t>
            </a:r>
            <a:r>
              <a:t>——</a:t>
            </a:r>
            <a:r>
              <a:rPr>
                <a:latin typeface="微软雅黑"/>
                <a:ea typeface="微软雅黑"/>
                <a:cs typeface="微软雅黑"/>
                <a:sym typeface="微软雅黑"/>
              </a:rPr>
              <a:t>时序特征处理</a:t>
            </a:r>
          </a:p>
        </p:txBody>
      </p:sp>
      <p:sp>
        <p:nvSpPr>
          <p:cNvPr id="291" name="内容占位符 2"/>
          <p:cNvSpPr txBox="1"/>
          <p:nvPr>
            <p:ph type="body" idx="1"/>
          </p:nvPr>
        </p:nvSpPr>
        <p:spPr>
          <a:xfrm>
            <a:off x="781050" y="1825625"/>
            <a:ext cx="10515600" cy="4351338"/>
          </a:xfrm>
          <a:prstGeom prst="rect">
            <a:avLst/>
          </a:prstGeom>
        </p:spPr>
        <p:txBody>
          <a:bodyPr/>
          <a:lstStyle/>
          <a:p>
            <a:pPr/>
            <a:r>
              <a:t>1.</a:t>
            </a:r>
            <a:r>
              <a:rPr>
                <a:latin typeface="微软雅黑"/>
                <a:ea typeface="微软雅黑"/>
                <a:cs typeface="微软雅黑"/>
                <a:sym typeface="微软雅黑"/>
              </a:rPr>
              <a:t>对于一些数据集来说，例如这一次的</a:t>
            </a:r>
            <a:r>
              <a:t>twosigma</a:t>
            </a:r>
            <a:r>
              <a:rPr>
                <a:latin typeface="微软雅黑"/>
                <a:ea typeface="微软雅黑"/>
                <a:cs typeface="微软雅黑"/>
                <a:sym typeface="微软雅黑"/>
              </a:rPr>
              <a:t>给出的是时序相关的数据可以构造</a:t>
            </a:r>
            <a:r>
              <a:t>lag</a:t>
            </a:r>
            <a:r>
              <a:rPr>
                <a:latin typeface="微软雅黑"/>
                <a:ea typeface="微软雅黑"/>
                <a:cs typeface="微软雅黑"/>
                <a:sym typeface="微软雅黑"/>
              </a:rPr>
              <a:t>特征：</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马尔科夫假设：下一个时间点的状态只和前</a:t>
            </a:r>
            <a:r>
              <a:t>N</a:t>
            </a:r>
            <a:r>
              <a:rPr>
                <a:latin typeface="微软雅黑"/>
                <a:ea typeface="微软雅黑"/>
                <a:cs typeface="微软雅黑"/>
                <a:sym typeface="微软雅黑"/>
              </a:rPr>
              <a:t>个时间点相关，而和</a:t>
            </a:r>
            <a:r>
              <a:t>N</a:t>
            </a:r>
            <a:r>
              <a:rPr>
                <a:latin typeface="微软雅黑"/>
                <a:ea typeface="微软雅黑"/>
                <a:cs typeface="微软雅黑"/>
                <a:sym typeface="微软雅黑"/>
              </a:rPr>
              <a:t>以前的时间点无关</a:t>
            </a:r>
          </a:p>
          <a:p>
            <a:pPr lvl="1" marL="685800" indent="-228600">
              <a:spcBef>
                <a:spcPts val="500"/>
              </a:spcBef>
              <a:defRPr sz="2000"/>
            </a:pPr>
            <a:r>
              <a:rPr>
                <a:latin typeface="微软雅黑"/>
                <a:ea typeface="微软雅黑"/>
                <a:cs typeface="微软雅黑"/>
                <a:sym typeface="微软雅黑"/>
              </a:rPr>
              <a:t>检验时序数据是否满足马尔科夫假设，如果是，则没有必要使用所有历史信息构建特征</a:t>
            </a:r>
          </a:p>
          <a:p>
            <a:pPr lvl="1" marL="685800" indent="-228600">
              <a:spcBef>
                <a:spcPts val="500"/>
              </a:spcBef>
              <a:defRPr sz="2000"/>
            </a:pPr>
            <a:r>
              <a:rPr>
                <a:latin typeface="微软雅黑"/>
                <a:ea typeface="微软雅黑"/>
                <a:cs typeface="微软雅黑"/>
                <a:sym typeface="微软雅黑"/>
              </a:rPr>
              <a:t>基于马尔科夫假设构建滑窗，构建每一个</a:t>
            </a:r>
            <a:r>
              <a:t>window size</a:t>
            </a:r>
            <a:r>
              <a:rPr>
                <a:latin typeface="微软雅黑"/>
                <a:ea typeface="微软雅黑"/>
                <a:cs typeface="微软雅黑"/>
                <a:sym typeface="微软雅黑"/>
              </a:rPr>
              <a:t>大小内的特征，构建方法包括但不限于求这段时间内的</a:t>
            </a:r>
            <a:r>
              <a:t>min,max,mean,median,std</a:t>
            </a:r>
            <a:r>
              <a:rPr>
                <a:latin typeface="微软雅黑"/>
                <a:ea typeface="微软雅黑"/>
                <a:cs typeface="微软雅黑"/>
                <a:sym typeface="微软雅黑"/>
              </a:rPr>
              <a:t>等数值</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特征提取</a:t>
            </a:r>
          </a:p>
        </p:txBody>
      </p:sp>
      <p:sp>
        <p:nvSpPr>
          <p:cNvPr id="294" name="内容占位符 2"/>
          <p:cNvSpPr txBox="1"/>
          <p:nvPr>
            <p:ph type="body" idx="1"/>
          </p:nvPr>
        </p:nvSpPr>
        <p:spPr>
          <a:xfrm>
            <a:off x="781050" y="1825625"/>
            <a:ext cx="10515600" cy="4351338"/>
          </a:xfrm>
          <a:prstGeom prst="rect">
            <a:avLst/>
          </a:prstGeom>
        </p:spPr>
        <p:txBody>
          <a:bodyPr/>
          <a:lstStyle/>
          <a:p>
            <a:pPr lvl="1" marL="0" indent="457200">
              <a:spcBef>
                <a:spcPts val="500"/>
              </a:spcBef>
              <a:buSzTx/>
              <a:buNone/>
              <a:defRPr sz="2000"/>
            </a:pPr>
          </a:p>
          <a:p>
            <a:pPr lvl="1" marL="0" indent="457200">
              <a:spcBef>
                <a:spcPts val="500"/>
              </a:spcBef>
              <a:buSzTx/>
              <a:buNone/>
              <a:defRPr sz="2000"/>
            </a:pPr>
            <a:r>
              <a:rPr>
                <a:latin typeface="微软雅黑"/>
                <a:ea typeface="微软雅黑"/>
                <a:cs typeface="微软雅黑"/>
                <a:sym typeface="微软雅黑"/>
              </a:rPr>
              <a:t>部分特征中包含隐含信息，可以被提取成新的特征</a:t>
            </a:r>
          </a:p>
          <a:p>
            <a:pPr lvl="1" marL="685800" indent="-228600">
              <a:spcBef>
                <a:spcPts val="500"/>
              </a:spcBef>
              <a:defRPr sz="2000"/>
            </a:pPr>
            <a:r>
              <a:rPr>
                <a:latin typeface="微软雅黑"/>
                <a:ea typeface="微软雅黑"/>
                <a:cs typeface="微软雅黑"/>
                <a:sym typeface="微软雅黑"/>
              </a:rPr>
              <a:t>时间：年月日</a:t>
            </a:r>
            <a:r>
              <a:t>——</a:t>
            </a:r>
            <a:r>
              <a:rPr>
                <a:latin typeface="微软雅黑"/>
                <a:ea typeface="微软雅黑"/>
                <a:cs typeface="微软雅黑"/>
                <a:sym typeface="微软雅黑"/>
              </a:rPr>
              <a:t>》提取周，季度，是否为工作日，是否为假期等</a:t>
            </a:r>
          </a:p>
          <a:p>
            <a:pPr lvl="1" marL="685800" indent="-228600">
              <a:spcBef>
                <a:spcPts val="500"/>
              </a:spcBef>
              <a:defRPr sz="2000"/>
            </a:pPr>
            <a:r>
              <a:rPr>
                <a:latin typeface="微软雅黑"/>
                <a:ea typeface="微软雅黑"/>
                <a:cs typeface="微软雅黑"/>
                <a:sym typeface="微软雅黑"/>
              </a:rPr>
              <a:t>地点：地址</a:t>
            </a:r>
            <a:r>
              <a:t>——</a:t>
            </a:r>
            <a:r>
              <a:rPr>
                <a:latin typeface="微软雅黑"/>
                <a:ea typeface="微软雅黑"/>
                <a:cs typeface="微软雅黑"/>
                <a:sym typeface="微软雅黑"/>
              </a:rPr>
              <a:t>》街道，门牌号，省份，城市，区块，经纬度等</a:t>
            </a:r>
          </a:p>
          <a:p>
            <a:pPr lvl="1" marL="685800" indent="-228600">
              <a:spcBef>
                <a:spcPts val="500"/>
              </a:spcBef>
              <a:defRPr sz="2000"/>
            </a:pPr>
            <a:r>
              <a:rPr>
                <a:latin typeface="微软雅黑"/>
                <a:ea typeface="微软雅黑"/>
                <a:cs typeface="微软雅黑"/>
                <a:sym typeface="微软雅黑"/>
              </a:rPr>
              <a:t>年龄：各个年龄阶段</a:t>
            </a:r>
            <a:r>
              <a:t>——</a:t>
            </a:r>
            <a:r>
              <a:rPr>
                <a:latin typeface="微软雅黑"/>
                <a:ea typeface="微软雅黑"/>
                <a:cs typeface="微软雅黑"/>
                <a:sym typeface="微软雅黑"/>
              </a:rPr>
              <a:t>》幼儿，少年，青年，中年，老年等</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标题 1"/>
          <p:cNvSpPr txBox="1"/>
          <p:nvPr>
            <p:ph type="title"/>
          </p:nvPr>
        </p:nvSpPr>
        <p:spPr>
          <a:prstGeom prst="rect">
            <a:avLst/>
          </a:prstGeom>
        </p:spPr>
        <p:txBody>
          <a:bodyPr/>
          <a:lstStyle/>
          <a:p>
            <a:pPr algn="ctr"/>
            <a:r>
              <a:rPr>
                <a:latin typeface="微软雅黑"/>
                <a:ea typeface="微软雅黑"/>
                <a:cs typeface="微软雅黑"/>
                <a:sym typeface="微软雅黑"/>
              </a:rPr>
              <a:t>特征提取</a:t>
            </a:r>
            <a:r>
              <a:t>——</a:t>
            </a:r>
            <a:r>
              <a:rPr>
                <a:latin typeface="微软雅黑"/>
                <a:ea typeface="微软雅黑"/>
                <a:cs typeface="微软雅黑"/>
                <a:sym typeface="微软雅黑"/>
              </a:rPr>
              <a:t>文本</a:t>
            </a:r>
          </a:p>
        </p:txBody>
      </p:sp>
      <p:sp>
        <p:nvSpPr>
          <p:cNvPr id="297" name="内容占位符 2"/>
          <p:cNvSpPr txBox="1"/>
          <p:nvPr>
            <p:ph type="body" idx="1"/>
          </p:nvPr>
        </p:nvSpPr>
        <p:spPr>
          <a:xfrm>
            <a:off x="781050" y="1825625"/>
            <a:ext cx="10515600" cy="4351338"/>
          </a:xfrm>
          <a:prstGeom prst="rect">
            <a:avLst/>
          </a:prstGeom>
        </p:spPr>
        <p:txBody>
          <a:bodyPr/>
          <a:lstStyle/>
          <a:p>
            <a:pPr lvl="1" marL="0" indent="438911" defTabSz="877823">
              <a:spcBef>
                <a:spcPts val="400"/>
              </a:spcBef>
              <a:buSzTx/>
              <a:buNone/>
              <a:defRPr sz="1919"/>
            </a:pPr>
          </a:p>
          <a:p>
            <a:pPr lvl="1" marL="0" indent="438911" defTabSz="877823">
              <a:spcBef>
                <a:spcPts val="400"/>
              </a:spcBef>
              <a:buSzTx/>
              <a:buNone/>
              <a:defRPr sz="1919"/>
            </a:pPr>
            <a:r>
              <a:rPr>
                <a:latin typeface="微软雅黑"/>
                <a:ea typeface="微软雅黑"/>
                <a:cs typeface="微软雅黑"/>
                <a:sym typeface="微软雅黑"/>
              </a:rPr>
              <a:t>文本特征的提取有别于传统特征提取，其常采用的方法有：</a:t>
            </a:r>
          </a:p>
          <a:p>
            <a:pPr lvl="1" marL="0" indent="438911" defTabSz="877823">
              <a:spcBef>
                <a:spcPts val="400"/>
              </a:spcBef>
              <a:buSzTx/>
              <a:buNone/>
              <a:defRPr sz="1919"/>
            </a:pPr>
            <a:r>
              <a:t>1.bag-of-word/tfidf</a:t>
            </a:r>
            <a:r>
              <a:rPr>
                <a:latin typeface="微软雅黑"/>
                <a:ea typeface="微软雅黑"/>
                <a:cs typeface="微软雅黑"/>
                <a:sym typeface="微软雅黑"/>
              </a:rPr>
              <a:t>，可用</a:t>
            </a:r>
            <a:r>
              <a:t>sklearn.feature_extraction.text</a:t>
            </a:r>
            <a:r>
              <a:rPr>
                <a:latin typeface="微软雅黑"/>
                <a:ea typeface="微软雅黑"/>
                <a:cs typeface="微软雅黑"/>
                <a:sym typeface="微软雅黑"/>
              </a:rPr>
              <a:t>中的</a:t>
            </a:r>
            <a:r>
              <a:t>CountVectorizer</a:t>
            </a:r>
            <a:r>
              <a:rPr>
                <a:latin typeface="微软雅黑"/>
                <a:ea typeface="微软雅黑"/>
                <a:cs typeface="微软雅黑"/>
                <a:sym typeface="微软雅黑"/>
              </a:rPr>
              <a:t>和</a:t>
            </a:r>
            <a:r>
              <a:t>TfidfVectorizer</a:t>
            </a:r>
            <a:r>
              <a:rPr>
                <a:latin typeface="微软雅黑"/>
                <a:ea typeface="微软雅黑"/>
                <a:cs typeface="微软雅黑"/>
                <a:sym typeface="微软雅黑"/>
              </a:rPr>
              <a:t>类达成功能</a:t>
            </a:r>
          </a:p>
          <a:p>
            <a:pPr lvl="1" marL="0" indent="438911" defTabSz="877823">
              <a:spcBef>
                <a:spcPts val="400"/>
              </a:spcBef>
              <a:buSzTx/>
              <a:buNone/>
              <a:defRPr sz="1919"/>
            </a:pPr>
            <a:r>
              <a:t>2.ngram language model</a:t>
            </a:r>
          </a:p>
          <a:p>
            <a:pPr lvl="1" marL="0" indent="438911" defTabSz="877823">
              <a:spcBef>
                <a:spcPts val="400"/>
              </a:spcBef>
              <a:buSzTx/>
              <a:buNone/>
              <a:defRPr sz="1919"/>
            </a:pPr>
            <a:r>
              <a:t>3.</a:t>
            </a:r>
            <a:r>
              <a:rPr>
                <a:latin typeface="微软雅黑"/>
                <a:ea typeface="微软雅黑"/>
                <a:cs typeface="微软雅黑"/>
                <a:sym typeface="微软雅黑"/>
              </a:rPr>
              <a:t>各种文本的预处理手段，停用词，词干词缀（英文），大小写处理，标点符号处理等</a:t>
            </a:r>
          </a:p>
          <a:p>
            <a:pPr lvl="1" marL="0" indent="438911" defTabSz="877823">
              <a:spcBef>
                <a:spcPts val="400"/>
              </a:spcBef>
              <a:buSzTx/>
              <a:buNone/>
              <a:defRPr sz="1919"/>
            </a:pPr>
            <a:r>
              <a:t>4.</a:t>
            </a:r>
            <a:r>
              <a:rPr>
                <a:latin typeface="微软雅黑"/>
                <a:ea typeface="微软雅黑"/>
                <a:cs typeface="微软雅黑"/>
                <a:sym typeface="微软雅黑"/>
              </a:rPr>
              <a:t>各种</a:t>
            </a:r>
            <a:r>
              <a:t>pretrianed embedding</a:t>
            </a:r>
            <a:r>
              <a:rPr>
                <a:latin typeface="微软雅黑"/>
                <a:ea typeface="微软雅黑"/>
                <a:cs typeface="微软雅黑"/>
                <a:sym typeface="微软雅黑"/>
              </a:rPr>
              <a:t>，例如常用的</a:t>
            </a:r>
            <a:r>
              <a:t>word2vec</a:t>
            </a:r>
            <a:r>
              <a:rPr>
                <a:latin typeface="微软雅黑"/>
                <a:ea typeface="微软雅黑"/>
                <a:cs typeface="微软雅黑"/>
                <a:sym typeface="微软雅黑"/>
              </a:rPr>
              <a:t>，</a:t>
            </a:r>
            <a:r>
              <a:t>glove</a:t>
            </a:r>
            <a:r>
              <a:rPr>
                <a:latin typeface="微软雅黑"/>
                <a:ea typeface="微软雅黑"/>
                <a:cs typeface="微软雅黑"/>
                <a:sym typeface="微软雅黑"/>
              </a:rPr>
              <a:t>，</a:t>
            </a:r>
            <a:r>
              <a:t>covec</a:t>
            </a:r>
            <a:r>
              <a:rPr>
                <a:latin typeface="微软雅黑"/>
                <a:ea typeface="微软雅黑"/>
                <a:cs typeface="微软雅黑"/>
                <a:sym typeface="微软雅黑"/>
              </a:rPr>
              <a:t>等，包括最新</a:t>
            </a:r>
            <a:r>
              <a:t>google</a:t>
            </a:r>
            <a:r>
              <a:rPr>
                <a:latin typeface="微软雅黑"/>
                <a:ea typeface="微软雅黑"/>
                <a:cs typeface="微软雅黑"/>
                <a:sym typeface="微软雅黑"/>
              </a:rPr>
              <a:t>出品的</a:t>
            </a:r>
            <a:r>
              <a:t>bert</a:t>
            </a:r>
            <a:r>
              <a:rPr>
                <a:latin typeface="微软雅黑"/>
                <a:ea typeface="微软雅黑"/>
                <a:cs typeface="微软雅黑"/>
                <a:sym typeface="微软雅黑"/>
              </a:rPr>
              <a:t>等都可以作为</a:t>
            </a:r>
            <a:r>
              <a:t>feature extractor</a:t>
            </a:r>
            <a:r>
              <a:rPr>
                <a:latin typeface="微软雅黑"/>
                <a:ea typeface="微软雅黑"/>
                <a:cs typeface="微软雅黑"/>
                <a:sym typeface="微软雅黑"/>
              </a:rPr>
              <a:t>使用</a:t>
            </a:r>
          </a:p>
          <a:p>
            <a:pPr lvl="1" marL="0" indent="438911" defTabSz="877823">
              <a:spcBef>
                <a:spcPts val="400"/>
              </a:spcBef>
              <a:buSzTx/>
              <a:buNone/>
              <a:defRPr sz="1919"/>
            </a:pPr>
            <a:r>
              <a:t>5.</a:t>
            </a:r>
            <a:r>
              <a:rPr>
                <a:latin typeface="微软雅黑"/>
                <a:ea typeface="微软雅黑"/>
                <a:cs typeface="微软雅黑"/>
                <a:sym typeface="微软雅黑"/>
              </a:rPr>
              <a:t>预训练的深度模型，用于提取文本特征</a:t>
            </a:r>
          </a:p>
          <a:p>
            <a:pPr lvl="1" marL="0" indent="438911" defTabSz="877823">
              <a:spcBef>
                <a:spcPts val="400"/>
              </a:spcBef>
              <a:buSzTx/>
              <a:buNone/>
              <a:defRPr sz="1919"/>
            </a:pPr>
            <a:r>
              <a:t>6.</a:t>
            </a:r>
            <a:r>
              <a:rPr>
                <a:latin typeface="微软雅黑"/>
                <a:ea typeface="微软雅黑"/>
                <a:cs typeface="微软雅黑"/>
                <a:sym typeface="微软雅黑"/>
              </a:rPr>
              <a:t>基于上述</a:t>
            </a:r>
            <a:r>
              <a:t>4</a:t>
            </a:r>
            <a:r>
              <a:rPr>
                <a:latin typeface="微软雅黑"/>
                <a:ea typeface="微软雅黑"/>
                <a:cs typeface="微软雅黑"/>
                <a:sym typeface="微软雅黑"/>
              </a:rPr>
              <a:t>、</a:t>
            </a:r>
            <a:r>
              <a:t>5</a:t>
            </a:r>
            <a:r>
              <a:rPr>
                <a:latin typeface="微软雅黑"/>
                <a:ea typeface="微软雅黑"/>
                <a:cs typeface="微软雅黑"/>
                <a:sym typeface="微软雅黑"/>
              </a:rPr>
              <a:t>的特征，可以计算文本相似度</a:t>
            </a:r>
          </a:p>
          <a:p>
            <a:pPr lvl="1" marL="0" indent="438911" defTabSz="877823">
              <a:spcBef>
                <a:spcPts val="400"/>
              </a:spcBef>
              <a:buSzTx/>
              <a:buNone/>
              <a:defRPr sz="1919"/>
            </a:pPr>
            <a:r>
              <a:t>7.</a:t>
            </a:r>
            <a:r>
              <a:rPr>
                <a:latin typeface="微软雅黑"/>
                <a:ea typeface="微软雅黑"/>
                <a:cs typeface="微软雅黑"/>
                <a:sym typeface="微软雅黑"/>
              </a:rPr>
              <a:t>其他</a:t>
            </a:r>
          </a:p>
          <a:p>
            <a:pPr lvl="1" marL="0" indent="438911" defTabSz="877823">
              <a:spcBef>
                <a:spcPts val="400"/>
              </a:spcBef>
              <a:buSzTx/>
              <a:buNone/>
              <a:defRPr sz="1919"/>
            </a:pPr>
            <a:r>
              <a:t>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特征选择</a:t>
            </a:r>
          </a:p>
        </p:txBody>
      </p:sp>
      <p:sp>
        <p:nvSpPr>
          <p:cNvPr id="300" name="内容占位符 2"/>
          <p:cNvSpPr txBox="1"/>
          <p:nvPr>
            <p:ph type="body" idx="1"/>
          </p:nvPr>
        </p:nvSpPr>
        <p:spPr>
          <a:xfrm>
            <a:off x="781050" y="1825625"/>
            <a:ext cx="10515600" cy="4351338"/>
          </a:xfrm>
          <a:prstGeom prst="rect">
            <a:avLst/>
          </a:prstGeom>
        </p:spPr>
        <p:txBody>
          <a:bodyPr/>
          <a:lstStyle/>
          <a:p>
            <a:pPr lvl="1" marL="0" indent="457200">
              <a:spcBef>
                <a:spcPts val="500"/>
              </a:spcBef>
              <a:buSzTx/>
              <a:buNone/>
              <a:defRPr sz="2000"/>
            </a:pPr>
            <a:r>
              <a:rPr>
                <a:latin typeface="微软雅黑"/>
                <a:ea typeface="微软雅黑"/>
                <a:cs typeface="微软雅黑"/>
                <a:sym typeface="微软雅黑"/>
              </a:rPr>
              <a:t>在很多时候，特征会有一些冗余带来的特征之间的共线性，或者干脆是一些无效特征，在训练模型的过程中导致一定程度的过拟合</a:t>
            </a:r>
          </a:p>
          <a:p>
            <a:pPr lvl="1" marL="0" indent="457200">
              <a:spcBef>
                <a:spcPts val="500"/>
              </a:spcBef>
              <a:buSzTx/>
              <a:buNone/>
              <a:defRPr sz="2000"/>
            </a:pPr>
            <a:r>
              <a:rPr>
                <a:latin typeface="微软雅黑"/>
                <a:ea typeface="微软雅黑"/>
                <a:cs typeface="微软雅黑"/>
                <a:sym typeface="微软雅黑"/>
              </a:rPr>
              <a:t>因此在一些场景下需要使用特征提取来处理数据集</a:t>
            </a:r>
          </a:p>
          <a:p>
            <a:pPr lvl="1" marL="0" indent="457200">
              <a:spcBef>
                <a:spcPts val="500"/>
              </a:spcBef>
              <a:buSzTx/>
              <a:buNone/>
              <a:defRPr sz="2000"/>
            </a:pPr>
            <a:r>
              <a:t>1.</a:t>
            </a:r>
            <a:r>
              <a:rPr>
                <a:latin typeface="微软雅黑"/>
                <a:ea typeface="微软雅黑"/>
                <a:cs typeface="微软雅黑"/>
                <a:sym typeface="微软雅黑"/>
              </a:rPr>
              <a:t>基于统计的方法</a:t>
            </a:r>
          </a:p>
          <a:p>
            <a:pPr lvl="1" marL="0" indent="457200">
              <a:spcBef>
                <a:spcPts val="500"/>
              </a:spcBef>
              <a:buSzTx/>
              <a:buNone/>
              <a:defRPr sz="2000"/>
            </a:pPr>
            <a:r>
              <a:t>2.</a:t>
            </a:r>
            <a:r>
              <a:rPr>
                <a:latin typeface="微软雅黑"/>
                <a:ea typeface="微软雅黑"/>
                <a:cs typeface="微软雅黑"/>
                <a:sym typeface="微软雅黑"/>
              </a:rPr>
              <a:t>基于模型参数的方法</a:t>
            </a:r>
          </a:p>
          <a:p>
            <a:pPr lvl="1" marL="0" indent="457200">
              <a:spcBef>
                <a:spcPts val="500"/>
              </a:spcBef>
              <a:buSzTx/>
              <a:buNone/>
              <a:defRPr sz="2000"/>
            </a:pPr>
            <a:r>
              <a:t>3.</a:t>
            </a:r>
            <a:r>
              <a:rPr>
                <a:latin typeface="微软雅黑"/>
                <a:ea typeface="微软雅黑"/>
                <a:cs typeface="微软雅黑"/>
                <a:sym typeface="微软雅黑"/>
              </a:rPr>
              <a:t>基于模型训练预测结果的方法</a:t>
            </a:r>
          </a:p>
          <a:p>
            <a:pPr lvl="1" marL="0" indent="457200">
              <a:spcBef>
                <a:spcPts val="500"/>
              </a:spcBef>
              <a:buSzTx/>
              <a:buNone/>
              <a:defRPr sz="2000"/>
            </a:pP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基于统计的方法</a:t>
            </a:r>
          </a:p>
        </p:txBody>
      </p:sp>
      <p:sp>
        <p:nvSpPr>
          <p:cNvPr id="303" name="内容占位符 2"/>
          <p:cNvSpPr txBox="1"/>
          <p:nvPr>
            <p:ph type="body" idx="1"/>
          </p:nvPr>
        </p:nvSpPr>
        <p:spPr>
          <a:xfrm>
            <a:off x="781050" y="1825625"/>
            <a:ext cx="10515600" cy="4351338"/>
          </a:xfrm>
          <a:prstGeom prst="rect">
            <a:avLst/>
          </a:prstGeom>
        </p:spPr>
        <p:txBody>
          <a:bodyPr/>
          <a:lstStyle/>
          <a:p>
            <a:pPr lvl="1" marL="0" indent="457200">
              <a:spcBef>
                <a:spcPts val="500"/>
              </a:spcBef>
              <a:buSzTx/>
              <a:buNone/>
              <a:defRPr sz="2000"/>
            </a:pPr>
            <a:r>
              <a:rPr>
                <a:latin typeface="微软雅黑"/>
                <a:ea typeface="微软雅黑"/>
                <a:cs typeface="微软雅黑"/>
                <a:sym typeface="微软雅黑"/>
              </a:rPr>
              <a:t>常用的包括皮尔森系数，斯皮尔曼系数等</a:t>
            </a:r>
          </a:p>
          <a:p>
            <a:pPr lvl="1" marL="0" indent="457200">
              <a:spcBef>
                <a:spcPts val="500"/>
              </a:spcBef>
              <a:buSzTx/>
              <a:buNone/>
              <a:defRPr sz="2000"/>
            </a:pPr>
            <a:r>
              <a:rPr>
                <a:latin typeface="微软雅黑"/>
                <a:ea typeface="微软雅黑"/>
                <a:cs typeface="微软雅黑"/>
                <a:sym typeface="微软雅黑"/>
              </a:rPr>
              <a:t>各种统计假设检验的方法也可以用来有目标的选择特征进行训练</a:t>
            </a:r>
          </a:p>
          <a:p>
            <a:pPr lvl="1" marL="0" indent="457200">
              <a:spcBef>
                <a:spcPts val="500"/>
              </a:spcBef>
              <a:buSzTx/>
              <a:buNone/>
              <a:defRPr sz="2000"/>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图片 3" descr="图片 3"/>
          <p:cNvPicPr>
            <a:picLocks noChangeAspect="1"/>
          </p:cNvPicPr>
          <p:nvPr/>
        </p:nvPicPr>
        <p:blipFill>
          <a:blip r:embed="rId2">
            <a:extLst/>
          </a:blip>
          <a:stretch>
            <a:fillRect/>
          </a:stretch>
        </p:blipFill>
        <p:spPr>
          <a:xfrm>
            <a:off x="1066800" y="447040"/>
            <a:ext cx="10058400" cy="5588635"/>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基于模型参数的方法</a:t>
            </a:r>
          </a:p>
        </p:txBody>
      </p:sp>
      <p:sp>
        <p:nvSpPr>
          <p:cNvPr id="306" name="内容占位符 2"/>
          <p:cNvSpPr txBox="1"/>
          <p:nvPr>
            <p:ph type="body" idx="1"/>
          </p:nvPr>
        </p:nvSpPr>
        <p:spPr>
          <a:xfrm>
            <a:off x="781050" y="1825625"/>
            <a:ext cx="10515600" cy="4351338"/>
          </a:xfrm>
          <a:prstGeom prst="rect">
            <a:avLst/>
          </a:prstGeom>
        </p:spPr>
        <p:txBody>
          <a:bodyPr/>
          <a:lstStyle/>
          <a:p>
            <a:pPr lvl="1" marL="0" indent="457200">
              <a:spcBef>
                <a:spcPts val="500"/>
              </a:spcBef>
              <a:buSzTx/>
              <a:buNone/>
              <a:defRPr sz="2000"/>
            </a:pPr>
            <a:r>
              <a:rPr>
                <a:latin typeface="微软雅黑"/>
                <a:ea typeface="微软雅黑"/>
                <a:cs typeface="微软雅黑"/>
                <a:sym typeface="微软雅黑"/>
              </a:rPr>
              <a:t>最常见的</a:t>
            </a:r>
            <a:r>
              <a:t>Ridge</a:t>
            </a:r>
            <a:r>
              <a:rPr>
                <a:latin typeface="微软雅黑"/>
                <a:ea typeface="微软雅黑"/>
                <a:cs typeface="微软雅黑"/>
                <a:sym typeface="微软雅黑"/>
              </a:rPr>
              <a:t>或者</a:t>
            </a:r>
            <a:r>
              <a:t>Lasso</a:t>
            </a:r>
            <a:r>
              <a:rPr>
                <a:latin typeface="微软雅黑"/>
                <a:ea typeface="微软雅黑"/>
                <a:cs typeface="微软雅黑"/>
                <a:sym typeface="微软雅黑"/>
              </a:rPr>
              <a:t>等线性算法，用以去除特征中的冗余</a:t>
            </a:r>
          </a:p>
          <a:p>
            <a:pPr lvl="1" marL="0" indent="457200">
              <a:spcBef>
                <a:spcPts val="500"/>
              </a:spcBef>
              <a:buSzTx/>
              <a:buNone/>
              <a:defRPr sz="2000"/>
            </a:pPr>
            <a:r>
              <a:rPr>
                <a:latin typeface="微软雅黑"/>
                <a:ea typeface="微软雅黑"/>
                <a:cs typeface="微软雅黑"/>
                <a:sym typeface="微软雅黑"/>
              </a:rPr>
              <a:t>同时树模型也可以用来做特征选择</a:t>
            </a:r>
          </a:p>
          <a:p>
            <a:pPr lvl="1" marL="0" indent="457200">
              <a:spcBef>
                <a:spcPts val="500"/>
              </a:spcBef>
              <a:buSzTx/>
              <a:buNone/>
              <a:defRPr sz="2000"/>
            </a:pPr>
            <a:r>
              <a:rPr>
                <a:latin typeface="微软雅黑"/>
                <a:ea typeface="微软雅黑"/>
                <a:cs typeface="微软雅黑"/>
                <a:sym typeface="微软雅黑"/>
              </a:rPr>
              <a:t>这些都包含在了</a:t>
            </a:r>
            <a:r>
              <a:t>sklearn</a:t>
            </a:r>
            <a:r>
              <a:rPr>
                <a:latin typeface="微软雅黑"/>
                <a:ea typeface="微软雅黑"/>
                <a:cs typeface="微软雅黑"/>
                <a:sym typeface="微软雅黑"/>
              </a:rPr>
              <a:t>中</a:t>
            </a:r>
          </a:p>
          <a:p>
            <a:pPr lvl="1" marL="0" indent="457200">
              <a:spcBef>
                <a:spcPts val="500"/>
              </a:spcBef>
              <a:buSzTx/>
              <a:buNone/>
              <a:defRPr sz="2000"/>
            </a:pPr>
            <a:r>
              <a:rPr>
                <a:latin typeface="微软雅黑"/>
                <a:ea typeface="微软雅黑"/>
                <a:cs typeface="微软雅黑"/>
                <a:sym typeface="微软雅黑"/>
              </a:rPr>
              <a:t>可以使用</a:t>
            </a:r>
            <a:r>
              <a:t>sklearn.</a:t>
            </a:r>
            <a:r>
              <a:t>feature_selection.SelectFromModel</a:t>
            </a:r>
            <a:r>
              <a:rPr>
                <a:latin typeface="微软雅黑"/>
                <a:ea typeface="微软雅黑"/>
                <a:cs typeface="微软雅黑"/>
                <a:sym typeface="微软雅黑"/>
              </a:rPr>
              <a:t>类进行特征提取操作</a:t>
            </a:r>
          </a:p>
          <a:p>
            <a:pPr lvl="1" marL="0" indent="457200">
              <a:spcBef>
                <a:spcPts val="500"/>
              </a:spcBef>
              <a:buSzTx/>
              <a:buNone/>
              <a:defRPr sz="2000"/>
            </a:pPr>
            <a: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基于模型训练结果的方法</a:t>
            </a:r>
          </a:p>
        </p:txBody>
      </p:sp>
      <p:sp>
        <p:nvSpPr>
          <p:cNvPr id="309" name="内容占位符 2"/>
          <p:cNvSpPr txBox="1"/>
          <p:nvPr>
            <p:ph type="body" idx="1"/>
          </p:nvPr>
        </p:nvSpPr>
        <p:spPr>
          <a:xfrm>
            <a:off x="781050" y="1825625"/>
            <a:ext cx="10515600" cy="4351338"/>
          </a:xfrm>
          <a:prstGeom prst="rect">
            <a:avLst/>
          </a:prstGeom>
        </p:spPr>
        <p:txBody>
          <a:bodyPr/>
          <a:lstStyle/>
          <a:p>
            <a:pPr lvl="1" marL="0" indent="457200">
              <a:spcBef>
                <a:spcPts val="500"/>
              </a:spcBef>
              <a:buSzTx/>
              <a:buNone/>
              <a:defRPr sz="2000"/>
            </a:pPr>
            <a:r>
              <a:rPr>
                <a:latin typeface="微软雅黑"/>
                <a:ea typeface="微软雅黑"/>
                <a:cs typeface="微软雅黑"/>
                <a:sym typeface="微软雅黑"/>
              </a:rPr>
              <a:t>通过策略性的添加，删除数据中的特征，并通过</a:t>
            </a:r>
            <a:r>
              <a:t>cv</a:t>
            </a:r>
            <a:r>
              <a:rPr>
                <a:latin typeface="微软雅黑"/>
                <a:ea typeface="微软雅黑"/>
                <a:cs typeface="微软雅黑"/>
                <a:sym typeface="微软雅黑"/>
              </a:rPr>
              <a:t>验证结果来选择</a:t>
            </a:r>
          </a:p>
          <a:p>
            <a:pPr lvl="1" marL="0" indent="457200">
              <a:spcBef>
                <a:spcPts val="500"/>
              </a:spcBef>
              <a:buSzTx/>
              <a:buNone/>
              <a:defRPr sz="2000"/>
            </a:pPr>
            <a:r>
              <a:rPr>
                <a:latin typeface="微软雅黑"/>
                <a:ea typeface="微软雅黑"/>
                <a:cs typeface="微软雅黑"/>
                <a:sym typeface="微软雅黑"/>
              </a:rPr>
              <a:t>一般可以使用任何模型来进行训练，但是计算量非常大，谨慎使用</a:t>
            </a:r>
          </a:p>
          <a:p>
            <a:pPr lvl="1" marL="0" indent="457200">
              <a:spcBef>
                <a:spcPts val="500"/>
              </a:spcBef>
              <a:buSzTx/>
              <a:buNone/>
              <a:defRPr sz="2000"/>
            </a:pPr>
            <a:r>
              <a:rPr>
                <a:latin typeface="微软雅黑"/>
                <a:ea typeface="微软雅黑"/>
                <a:cs typeface="微软雅黑"/>
                <a:sym typeface="微软雅黑"/>
              </a:rPr>
              <a:t>代表方法为</a:t>
            </a:r>
            <a:r>
              <a:t>sklearn.</a:t>
            </a:r>
            <a:r>
              <a:t>feature_selection.RFECV</a:t>
            </a:r>
            <a:r>
              <a:rPr>
                <a:latin typeface="微软雅黑"/>
                <a:ea typeface="微软雅黑"/>
                <a:cs typeface="微软雅黑"/>
                <a:sym typeface="微软雅黑"/>
              </a:rPr>
              <a:t>，</a:t>
            </a:r>
            <a:r>
              <a:t>recursive feature elimination</a:t>
            </a:r>
          </a:p>
          <a:p>
            <a:pPr lvl="1" marL="0" indent="457200">
              <a:spcBef>
                <a:spcPts val="500"/>
              </a:spcBef>
              <a:buSzTx/>
              <a:buNone/>
              <a:defRPr sz="2000"/>
            </a:pPr>
            <a:r>
              <a:rPr>
                <a:latin typeface="微软雅黑"/>
                <a:ea typeface="微软雅黑"/>
                <a:cs typeface="微软雅黑"/>
                <a:sym typeface="微软雅黑"/>
              </a:rPr>
              <a:t>通过</a:t>
            </a:r>
            <a:r>
              <a:t>cv</a:t>
            </a:r>
            <a:r>
              <a:rPr>
                <a:latin typeface="微软雅黑"/>
                <a:ea typeface="微软雅黑"/>
                <a:cs typeface="微软雅黑"/>
                <a:sym typeface="微软雅黑"/>
              </a:rPr>
              <a:t>结果循环去除数据中的特征</a:t>
            </a:r>
            <a:r>
              <a: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模型验证</a:t>
            </a:r>
          </a:p>
        </p:txBody>
      </p:sp>
      <p:sp>
        <p:nvSpPr>
          <p:cNvPr id="312" name="内容占位符 2"/>
          <p:cNvSpPr txBox="1"/>
          <p:nvPr>
            <p:ph type="body" idx="1"/>
          </p:nvPr>
        </p:nvSpPr>
        <p:spPr>
          <a:xfrm>
            <a:off x="781050" y="1825625"/>
            <a:ext cx="10515600" cy="4351338"/>
          </a:xfrm>
          <a:prstGeom prst="rect">
            <a:avLst/>
          </a:prstGeom>
        </p:spPr>
        <p:txBody>
          <a:bodyPr/>
          <a:lstStyle/>
          <a:p>
            <a:pPr marL="226313" indent="-226313" defTabSz="905255">
              <a:lnSpc>
                <a:spcPct val="81000"/>
              </a:lnSpc>
              <a:spcBef>
                <a:spcPts val="900"/>
              </a:spcBef>
              <a:defRPr sz="2376"/>
            </a:pPr>
            <a:r>
              <a:rPr>
                <a:latin typeface="微软雅黑"/>
                <a:ea typeface="微软雅黑"/>
                <a:cs typeface="微软雅黑"/>
                <a:sym typeface="微软雅黑"/>
              </a:rPr>
              <a:t>常用的模型验证方法</a:t>
            </a:r>
            <a:endParaRPr>
              <a:latin typeface="微软雅黑"/>
              <a:ea typeface="微软雅黑"/>
              <a:cs typeface="微软雅黑"/>
              <a:sym typeface="微软雅黑"/>
            </a:endParaRPr>
          </a:p>
          <a:p>
            <a:pPr lvl="1" marL="678941" indent="-226313" defTabSz="905255">
              <a:lnSpc>
                <a:spcPct val="81000"/>
              </a:lnSpc>
              <a:spcBef>
                <a:spcPts val="400"/>
              </a:spcBef>
              <a:defRPr sz="1979"/>
            </a:pPr>
            <a:r>
              <a:t>1fold hold out</a:t>
            </a:r>
          </a:p>
          <a:p>
            <a:pPr lvl="1" marL="678941" indent="-226313" defTabSz="905255">
              <a:lnSpc>
                <a:spcPct val="81000"/>
              </a:lnSpc>
              <a:spcBef>
                <a:spcPts val="400"/>
              </a:spcBef>
              <a:defRPr sz="1979"/>
            </a:pPr>
            <a:r>
              <a:t>cross validation</a:t>
            </a:r>
          </a:p>
          <a:p>
            <a:pPr marL="226313" indent="-226313" defTabSz="905255">
              <a:lnSpc>
                <a:spcPct val="81000"/>
              </a:lnSpc>
              <a:spcBef>
                <a:spcPts val="900"/>
              </a:spcBef>
              <a:defRPr sz="2376"/>
            </a:pPr>
            <a:r>
              <a:rPr>
                <a:latin typeface="微软雅黑"/>
                <a:ea typeface="微软雅黑"/>
                <a:cs typeface="微软雅黑"/>
                <a:sym typeface="微软雅黑"/>
              </a:rPr>
              <a:t>根据划分</a:t>
            </a:r>
            <a:r>
              <a:t>fold</a:t>
            </a:r>
            <a:r>
              <a:rPr>
                <a:latin typeface="微软雅黑"/>
                <a:ea typeface="微软雅黑"/>
                <a:cs typeface="微软雅黑"/>
                <a:sym typeface="微软雅黑"/>
              </a:rPr>
              <a:t>方式的不同还可以分为</a:t>
            </a:r>
            <a:endParaRPr>
              <a:latin typeface="微软雅黑"/>
              <a:ea typeface="微软雅黑"/>
              <a:cs typeface="微软雅黑"/>
              <a:sym typeface="微软雅黑"/>
            </a:endParaRPr>
          </a:p>
          <a:p>
            <a:pPr lvl="1" marL="678941" indent="-226313" defTabSz="905255">
              <a:lnSpc>
                <a:spcPct val="81000"/>
              </a:lnSpc>
              <a:spcBef>
                <a:spcPts val="400"/>
              </a:spcBef>
              <a:defRPr sz="1979"/>
            </a:pPr>
            <a:r>
              <a:t>random split——sklearn.model_selection.KFold</a:t>
            </a:r>
          </a:p>
          <a:p>
            <a:pPr lvl="1" marL="678941" indent="-226313" defTabSz="905255">
              <a:lnSpc>
                <a:spcPct val="81000"/>
              </a:lnSpc>
              <a:spcBef>
                <a:spcPts val="400"/>
              </a:spcBef>
              <a:defRPr sz="1979"/>
            </a:pPr>
            <a:r>
              <a:t>stratified split——sklearn.model_selection.StratifiedKFold </a:t>
            </a:r>
          </a:p>
          <a:p>
            <a:pPr marL="226313" indent="-226313" defTabSz="905255">
              <a:lnSpc>
                <a:spcPct val="81000"/>
              </a:lnSpc>
              <a:spcBef>
                <a:spcPts val="900"/>
              </a:spcBef>
              <a:defRPr sz="2376"/>
            </a:pPr>
            <a:r>
              <a:rPr>
                <a:latin typeface="微软雅黑"/>
                <a:ea typeface="微软雅黑"/>
                <a:cs typeface="微软雅黑"/>
                <a:sym typeface="微软雅黑"/>
              </a:rPr>
              <a:t>根据时间的划分方式：</a:t>
            </a:r>
            <a:endParaRPr>
              <a:latin typeface="微软雅黑"/>
              <a:ea typeface="微软雅黑"/>
              <a:cs typeface="微软雅黑"/>
              <a:sym typeface="微软雅黑"/>
            </a:endParaRPr>
          </a:p>
          <a:p>
            <a:pPr lvl="1" marL="678941" indent="-226313" defTabSz="905255">
              <a:lnSpc>
                <a:spcPct val="81000"/>
              </a:lnSpc>
              <a:spcBef>
                <a:spcPts val="400"/>
              </a:spcBef>
              <a:defRPr sz="1979"/>
            </a:pPr>
            <a:r>
              <a:rPr>
                <a:latin typeface="微软雅黑"/>
                <a:ea typeface="微软雅黑"/>
                <a:cs typeface="微软雅黑"/>
                <a:sym typeface="微软雅黑"/>
              </a:rPr>
              <a:t>时间序列相关的验证划分是特殊的</a:t>
            </a:r>
          </a:p>
          <a:p>
            <a:pPr lvl="1" marL="678941" indent="-226313" defTabSz="905255">
              <a:lnSpc>
                <a:spcPct val="81000"/>
              </a:lnSpc>
              <a:spcBef>
                <a:spcPts val="400"/>
              </a:spcBef>
              <a:defRPr sz="1979"/>
            </a:pPr>
            <a:r>
              <a:rPr>
                <a:latin typeface="微软雅黑"/>
                <a:ea typeface="微软雅黑"/>
                <a:cs typeface="微软雅黑"/>
                <a:sym typeface="微软雅黑"/>
              </a:rPr>
              <a:t>处理不当很容易将未来的信息加入到</a:t>
            </a:r>
            <a:r>
              <a:t>training data</a:t>
            </a:r>
            <a:r>
              <a:rPr>
                <a:latin typeface="微软雅黑"/>
                <a:ea typeface="微软雅黑"/>
                <a:cs typeface="微软雅黑"/>
                <a:sym typeface="微软雅黑"/>
              </a:rPr>
              <a:t>中，造成</a:t>
            </a:r>
            <a:r>
              <a:t>leakage</a:t>
            </a:r>
          </a:p>
          <a:p>
            <a:pPr lvl="1" marL="678941" indent="-226313" defTabSz="905255">
              <a:lnSpc>
                <a:spcPct val="81000"/>
              </a:lnSpc>
              <a:spcBef>
                <a:spcPts val="400"/>
              </a:spcBef>
              <a:defRPr sz="1979"/>
            </a:pPr>
            <a:r>
              <a:rPr>
                <a:latin typeface="微软雅黑"/>
                <a:ea typeface="微软雅黑"/>
                <a:cs typeface="微软雅黑"/>
                <a:sym typeface="微软雅黑"/>
              </a:rPr>
              <a:t>正确的做法是确保一直使用</a:t>
            </a:r>
            <a:r>
              <a:t>“</a:t>
            </a:r>
            <a:r>
              <a:rPr>
                <a:latin typeface="微软雅黑"/>
                <a:ea typeface="微软雅黑"/>
                <a:cs typeface="微软雅黑"/>
                <a:sym typeface="微软雅黑"/>
              </a:rPr>
              <a:t>未来</a:t>
            </a:r>
            <a:r>
              <a:t>”</a:t>
            </a:r>
            <a:r>
              <a:rPr>
                <a:latin typeface="微软雅黑"/>
                <a:ea typeface="微软雅黑"/>
                <a:cs typeface="微软雅黑"/>
                <a:sym typeface="微软雅黑"/>
              </a:rPr>
              <a:t>得数据作为验证集</a:t>
            </a:r>
          </a:p>
          <a:p>
            <a:pPr lvl="1" marL="678941" indent="-226313" defTabSz="905255">
              <a:lnSpc>
                <a:spcPct val="81000"/>
              </a:lnSpc>
              <a:spcBef>
                <a:spcPts val="400"/>
              </a:spcBef>
              <a:defRPr sz="1979"/>
            </a:pPr>
            <a:r>
              <a:rPr>
                <a:latin typeface="微软雅黑"/>
                <a:ea typeface="微软雅黑"/>
                <a:cs typeface="微软雅黑"/>
                <a:sym typeface="微软雅黑"/>
              </a:rPr>
              <a:t>可以自己指定时间划分</a:t>
            </a:r>
            <a:r>
              <a:t>train</a:t>
            </a:r>
            <a:r>
              <a:rPr>
                <a:latin typeface="微软雅黑"/>
                <a:ea typeface="微软雅黑"/>
                <a:cs typeface="微软雅黑"/>
                <a:sym typeface="微软雅黑"/>
              </a:rPr>
              <a:t>和</a:t>
            </a:r>
            <a:r>
              <a:t>validation set</a:t>
            </a:r>
            <a:r>
              <a:rPr>
                <a:latin typeface="微软雅黑"/>
                <a:ea typeface="微软雅黑"/>
                <a:cs typeface="微软雅黑"/>
                <a:sym typeface="微软雅黑"/>
              </a:rPr>
              <a:t>，也可以使用</a:t>
            </a:r>
            <a:r>
              <a:t>sklearn</a:t>
            </a:r>
            <a:r>
              <a:rPr>
                <a:latin typeface="微软雅黑"/>
                <a:ea typeface="微软雅黑"/>
                <a:cs typeface="微软雅黑"/>
                <a:sym typeface="微软雅黑"/>
              </a:rPr>
              <a:t>中的</a:t>
            </a:r>
            <a:r>
              <a:t>skelarn.model_selection.</a:t>
            </a:r>
            <a:r>
              <a:t>TimeSeriesSplit</a:t>
            </a:r>
            <a:r>
              <a:rPr>
                <a:latin typeface="微软雅黑"/>
                <a:ea typeface="微软雅黑"/>
                <a:cs typeface="微软雅黑"/>
                <a:sym typeface="微软雅黑"/>
              </a:rPr>
              <a:t>生成时序训练和验证数据集</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平均</a:t>
            </a:r>
          </a:p>
        </p:txBody>
      </p:sp>
      <p:sp>
        <p:nvSpPr>
          <p:cNvPr id="315" name="内容占位符 3"/>
          <p:cNvSpPr txBox="1"/>
          <p:nvPr>
            <p:ph type="body" idx="1"/>
          </p:nvPr>
        </p:nvSpPr>
        <p:spPr>
          <a:prstGeom prst="rect">
            <a:avLst/>
          </a:prstGeom>
        </p:spPr>
        <p:txBody>
          <a:bodyPr/>
          <a:lstStyle/>
          <a:p>
            <a:pPr/>
            <a:r>
              <a:rPr>
                <a:latin typeface="微软雅黑"/>
                <a:ea typeface="微软雅黑"/>
                <a:cs typeface="微软雅黑"/>
                <a:sym typeface="微软雅黑"/>
              </a:rPr>
              <a:t>最简单的融合策略，使用多个模型预测的结果取平均值</a:t>
            </a:r>
            <a:endParaRPr>
              <a:latin typeface="微软雅黑"/>
              <a:ea typeface="微软雅黑"/>
              <a:cs typeface="微软雅黑"/>
              <a:sym typeface="微软雅黑"/>
            </a:endParaRPr>
          </a:p>
          <a:p>
            <a:pPr/>
            <a:r>
              <a:rPr>
                <a:latin typeface="微软雅黑"/>
                <a:ea typeface="微软雅黑"/>
                <a:cs typeface="微软雅黑"/>
                <a:sym typeface="微软雅黑"/>
              </a:rPr>
              <a:t>通常使用这种策略时模型的精度相差不会特别大</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加权平均</a:t>
            </a:r>
          </a:p>
        </p:txBody>
      </p:sp>
      <p:sp>
        <p:nvSpPr>
          <p:cNvPr id="318" name="内容占位符 3"/>
          <p:cNvSpPr txBox="1"/>
          <p:nvPr>
            <p:ph type="body" idx="1"/>
          </p:nvPr>
        </p:nvSpPr>
        <p:spPr>
          <a:prstGeom prst="rect">
            <a:avLst/>
          </a:prstGeom>
        </p:spPr>
        <p:txBody>
          <a:bodyPr/>
          <a:lstStyle/>
          <a:p>
            <a:pPr/>
            <a:r>
              <a:rPr>
                <a:latin typeface="微软雅黑"/>
                <a:ea typeface="微软雅黑"/>
                <a:cs typeface="微软雅黑"/>
                <a:sym typeface="微软雅黑"/>
              </a:rPr>
              <a:t>当模型存在一定的精度差距时，可以根据自己的经验和尝试，赋予不同模型预测结果不同的权重，然后加权平均得到最终结果</a:t>
            </a:r>
            <a:endParaRPr>
              <a:latin typeface="微软雅黑"/>
              <a:ea typeface="微软雅黑"/>
              <a:cs typeface="微软雅黑"/>
              <a:sym typeface="微软雅黑"/>
            </a:endParaRPr>
          </a:p>
          <a:p>
            <a:pPr/>
            <a:r>
              <a:rPr>
                <a:latin typeface="微软雅黑"/>
                <a:ea typeface="微软雅黑"/>
                <a:cs typeface="微软雅黑"/>
                <a:sym typeface="微软雅黑"/>
              </a:rPr>
              <a:t>可以使用验证集来调试权重分配比例，然后再提交，或者可以根据</a:t>
            </a:r>
            <a:r>
              <a:t>leaderboard</a:t>
            </a:r>
            <a:r>
              <a:rPr>
                <a:latin typeface="微软雅黑"/>
                <a:ea typeface="微软雅黑"/>
                <a:cs typeface="微软雅黑"/>
                <a:sym typeface="微软雅黑"/>
              </a:rPr>
              <a:t>的分数反馈调整权重分配比例</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标题 1"/>
          <p:cNvSpPr txBox="1"/>
          <p:nvPr>
            <p:ph type="title"/>
          </p:nvPr>
        </p:nvSpPr>
        <p:spPr>
          <a:prstGeom prst="rect">
            <a:avLst/>
          </a:prstGeom>
        </p:spPr>
        <p:txBody>
          <a:bodyPr/>
          <a:lstStyle>
            <a:lvl1pPr algn="ctr"/>
          </a:lstStyle>
          <a:p>
            <a:pPr/>
            <a:r>
              <a:t>Stacking</a:t>
            </a:r>
          </a:p>
        </p:txBody>
      </p:sp>
      <p:sp>
        <p:nvSpPr>
          <p:cNvPr id="321" name="内容占位符 3"/>
          <p:cNvSpPr txBox="1"/>
          <p:nvPr>
            <p:ph type="body" idx="1"/>
          </p:nvPr>
        </p:nvSpPr>
        <p:spPr>
          <a:prstGeom prst="rect">
            <a:avLst/>
          </a:prstGeom>
        </p:spPr>
        <p:txBody>
          <a:bodyPr/>
          <a:lstStyle/>
          <a:p>
            <a:pPr/>
            <a:r>
              <a:rPr>
                <a:latin typeface="微软雅黑"/>
                <a:ea typeface="微软雅黑"/>
                <a:cs typeface="微软雅黑"/>
                <a:sym typeface="微软雅黑"/>
              </a:rPr>
              <a:t>在</a:t>
            </a:r>
            <a:r>
              <a:t>kaggle</a:t>
            </a:r>
            <a:r>
              <a:rPr>
                <a:latin typeface="微软雅黑"/>
                <a:ea typeface="微软雅黑"/>
                <a:cs typeface="微软雅黑"/>
                <a:sym typeface="微软雅黑"/>
              </a:rPr>
              <a:t>中常见的</a:t>
            </a:r>
            <a:r>
              <a:t>stacking</a:t>
            </a:r>
            <a:r>
              <a:rPr>
                <a:latin typeface="微软雅黑"/>
                <a:ea typeface="微软雅黑"/>
                <a:cs typeface="微软雅黑"/>
                <a:sym typeface="微软雅黑"/>
              </a:rPr>
              <a:t>融合策略</a:t>
            </a:r>
            <a:endParaRPr>
              <a:latin typeface="微软雅黑"/>
              <a:ea typeface="微软雅黑"/>
              <a:cs typeface="微软雅黑"/>
              <a:sym typeface="微软雅黑"/>
            </a:endParaRPr>
          </a:p>
          <a:p>
            <a:pPr/>
            <a:r>
              <a:rPr>
                <a:latin typeface="微软雅黑"/>
                <a:ea typeface="微软雅黑"/>
                <a:cs typeface="微软雅黑"/>
                <a:sym typeface="微软雅黑"/>
              </a:rPr>
              <a:t>相比加权平均一般可以得到更好的精度，但是更耗时耗力</a:t>
            </a:r>
            <a:endParaRPr>
              <a:latin typeface="微软雅黑"/>
              <a:ea typeface="微软雅黑"/>
              <a:cs typeface="微软雅黑"/>
              <a:sym typeface="微软雅黑"/>
            </a:endParaRPr>
          </a:p>
          <a:p>
            <a:pPr/>
            <a:r>
              <a:rPr>
                <a:latin typeface="微软雅黑"/>
                <a:ea typeface="微软雅黑"/>
                <a:cs typeface="微软雅黑"/>
                <a:sym typeface="微软雅黑"/>
              </a:rPr>
              <a:t>一个两层的</a:t>
            </a:r>
            <a:r>
              <a:t>stacker</a:t>
            </a:r>
            <a:r>
              <a:rPr>
                <a:latin typeface="微软雅黑"/>
                <a:ea typeface="微软雅黑"/>
                <a:cs typeface="微软雅黑"/>
                <a:sym typeface="微软雅黑"/>
              </a:rPr>
              <a:t>训练步骤如下：</a:t>
            </a:r>
            <a:endParaRPr>
              <a:latin typeface="微软雅黑"/>
              <a:ea typeface="微软雅黑"/>
              <a:cs typeface="微软雅黑"/>
              <a:sym typeface="微软雅黑"/>
            </a:endParaRPr>
          </a:p>
          <a:p>
            <a:pPr lvl="1" marL="685800" indent="-228600">
              <a:spcBef>
                <a:spcPts val="500"/>
              </a:spcBef>
              <a:defRPr sz="2000"/>
            </a:pPr>
            <a:r>
              <a:rPr>
                <a:latin typeface="微软雅黑"/>
                <a:ea typeface="微软雅黑"/>
                <a:cs typeface="微软雅黑"/>
                <a:sym typeface="微软雅黑"/>
              </a:rPr>
              <a:t>选择多种模型作为</a:t>
            </a:r>
            <a:r>
              <a:t>base model</a:t>
            </a:r>
            <a:r>
              <a:rPr>
                <a:latin typeface="微软雅黑"/>
                <a:ea typeface="微软雅黑"/>
                <a:cs typeface="微软雅黑"/>
                <a:sym typeface="微软雅黑"/>
              </a:rPr>
              <a:t>，通过</a:t>
            </a:r>
            <a:r>
              <a:t>oof</a:t>
            </a:r>
            <a:r>
              <a:rPr>
                <a:latin typeface="微软雅黑"/>
                <a:ea typeface="微软雅黑"/>
                <a:cs typeface="微软雅黑"/>
                <a:sym typeface="微软雅黑"/>
              </a:rPr>
              <a:t>的方式训练并预测数据，预测预留出的</a:t>
            </a:r>
            <a:r>
              <a:t>fold</a:t>
            </a:r>
            <a:r>
              <a:rPr>
                <a:latin typeface="微软雅黑"/>
                <a:ea typeface="微软雅黑"/>
                <a:cs typeface="微软雅黑"/>
                <a:sym typeface="微软雅黑"/>
              </a:rPr>
              <a:t>的值并拼接生成第一层的</a:t>
            </a:r>
            <a:r>
              <a:t>metafeature</a:t>
            </a:r>
          </a:p>
          <a:p>
            <a:pPr lvl="1" marL="685800" indent="-228600">
              <a:spcBef>
                <a:spcPts val="500"/>
              </a:spcBef>
              <a:defRPr sz="2000"/>
            </a:pPr>
            <a:r>
              <a:rPr>
                <a:latin typeface="微软雅黑"/>
                <a:ea typeface="微软雅黑"/>
                <a:cs typeface="微软雅黑"/>
                <a:sym typeface="微软雅黑"/>
              </a:rPr>
              <a:t>将所有</a:t>
            </a:r>
            <a:r>
              <a:t>metafeature</a:t>
            </a:r>
            <a:r>
              <a:rPr>
                <a:latin typeface="微软雅黑"/>
                <a:ea typeface="微软雅黑"/>
                <a:cs typeface="微软雅黑"/>
                <a:sym typeface="微软雅黑"/>
              </a:rPr>
              <a:t>合并成一个</a:t>
            </a:r>
            <a:r>
              <a:t>dataset</a:t>
            </a:r>
            <a:r>
              <a:rPr>
                <a:latin typeface="微软雅黑"/>
                <a:ea typeface="微软雅黑"/>
                <a:cs typeface="微软雅黑"/>
                <a:sym typeface="微软雅黑"/>
              </a:rPr>
              <a:t>作为新的特征，交给第二层，由第二层训练并预测最终的结果</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标题 1"/>
          <p:cNvSpPr txBox="1"/>
          <p:nvPr>
            <p:ph type="title"/>
          </p:nvPr>
        </p:nvSpPr>
        <p:spPr>
          <a:prstGeom prst="rect">
            <a:avLst/>
          </a:prstGeom>
        </p:spPr>
        <p:txBody>
          <a:bodyPr/>
          <a:lstStyle>
            <a:lvl1pPr algn="ctr"/>
          </a:lstStyle>
          <a:p>
            <a:pPr/>
            <a:r>
              <a:t>Stacking</a:t>
            </a:r>
          </a:p>
        </p:txBody>
      </p:sp>
      <p:pic>
        <p:nvPicPr>
          <p:cNvPr id="324" name="内容占位符 2" descr="内容占位符 2"/>
          <p:cNvPicPr>
            <a:picLocks noChangeAspect="1"/>
          </p:cNvPicPr>
          <p:nvPr/>
        </p:nvPicPr>
        <p:blipFill>
          <a:blip r:embed="rId2">
            <a:extLst/>
          </a:blip>
          <a:stretch>
            <a:fillRect/>
          </a:stretch>
        </p:blipFill>
        <p:spPr>
          <a:xfrm>
            <a:off x="3237864" y="1858010"/>
            <a:ext cx="5715001" cy="428625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标题 1"/>
          <p:cNvSpPr txBox="1"/>
          <p:nvPr>
            <p:ph type="title"/>
          </p:nvPr>
        </p:nvSpPr>
        <p:spPr>
          <a:prstGeom prst="rect">
            <a:avLst/>
          </a:prstGeom>
        </p:spPr>
        <p:txBody>
          <a:bodyPr/>
          <a:lstStyle>
            <a:lvl1pPr algn="ctr"/>
          </a:lstStyle>
          <a:p>
            <a:pPr/>
            <a:r>
              <a:t>Stacking</a:t>
            </a:r>
          </a:p>
        </p:txBody>
      </p:sp>
      <p:pic>
        <p:nvPicPr>
          <p:cNvPr id="327" name="图片 3" descr="图片 3"/>
          <p:cNvPicPr>
            <a:picLocks noChangeAspect="1"/>
          </p:cNvPicPr>
          <p:nvPr/>
        </p:nvPicPr>
        <p:blipFill>
          <a:blip r:embed="rId2">
            <a:extLst/>
          </a:blip>
          <a:stretch>
            <a:fillRect/>
          </a:stretch>
        </p:blipFill>
        <p:spPr>
          <a:xfrm>
            <a:off x="570230" y="1876425"/>
            <a:ext cx="11051541" cy="3105150"/>
          </a:xfrm>
          <a:prstGeom prst="rect">
            <a:avLst/>
          </a:prstGeom>
          <a:ln w="12700">
            <a:miter lim="400000"/>
          </a:ln>
        </p:spPr>
      </p:pic>
      <p:sp>
        <p:nvSpPr>
          <p:cNvPr id="328" name="内容占位符 4"/>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标题 1"/>
          <p:cNvSpPr txBox="1"/>
          <p:nvPr>
            <p:ph type="title"/>
          </p:nvPr>
        </p:nvSpPr>
        <p:spPr>
          <a:prstGeom prst="rect">
            <a:avLst/>
          </a:prstGeom>
        </p:spPr>
        <p:txBody>
          <a:bodyPr/>
          <a:lstStyle>
            <a:lvl1pPr algn="ctr">
              <a:defRPr>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谢谢大家</a:t>
            </a:r>
          </a:p>
        </p:txBody>
      </p:sp>
      <p:sp>
        <p:nvSpPr>
          <p:cNvPr id="331" name="内容占位符 3"/>
          <p:cNvSpPr txBox="1"/>
          <p:nvPr>
            <p:ph type="body" idx="1"/>
          </p:nvPr>
        </p:nvSpPr>
        <p:spPr>
          <a:prstGeom prst="rect">
            <a:avLst/>
          </a:prstGeom>
        </p:spPr>
        <p:txBody>
          <a:bodyPr/>
          <a:lstStyle/>
          <a:p>
            <a:pPr/>
            <a:r>
              <a:rPr>
                <a:latin typeface="微软雅黑"/>
                <a:ea typeface="微软雅黑"/>
                <a:cs typeface="微软雅黑"/>
                <a:sym typeface="微软雅黑"/>
              </a:rPr>
              <a:t>希望大家勇于尝试，</a:t>
            </a:r>
            <a:r>
              <a:t>kaggle</a:t>
            </a:r>
            <a:r>
              <a:rPr>
                <a:latin typeface="微软雅黑"/>
                <a:ea typeface="微软雅黑"/>
                <a:cs typeface="微软雅黑"/>
                <a:sym typeface="微软雅黑"/>
              </a:rPr>
              <a:t>实际上就是在不断试错过程中知识的累积，在任何比赛中都会遇到大量自己的想法无效或者甚至有负面效果的时候，这种是最打击信心的场景。但是也希望大家能够将这些也都化作自己的经验，在之后的其他任务中有所收获。</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图片 3" descr="图片 3"/>
          <p:cNvPicPr>
            <a:picLocks noChangeAspect="1"/>
          </p:cNvPicPr>
          <p:nvPr/>
        </p:nvPicPr>
        <p:blipFill>
          <a:blip r:embed="rId2">
            <a:extLst/>
          </a:blip>
          <a:stretch>
            <a:fillRect/>
          </a:stretch>
        </p:blipFill>
        <p:spPr>
          <a:xfrm>
            <a:off x="951230" y="557530"/>
            <a:ext cx="10058401" cy="574294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标题 1"/>
          <p:cNvSpPr txBox="1"/>
          <p:nvPr>
            <p:ph type="title"/>
          </p:nvPr>
        </p:nvSpPr>
        <p:spPr>
          <a:xfrm>
            <a:off x="1079500" y="244475"/>
            <a:ext cx="9328150" cy="760731"/>
          </a:xfrm>
          <a:prstGeom prst="rect">
            <a:avLst/>
          </a:prstGeom>
        </p:spPr>
        <p:txBody>
          <a:bodyPr/>
          <a:lstStyle/>
          <a:p>
            <a:pPr algn="ctr">
              <a:defRPr sz="2400"/>
            </a:pPr>
            <a:r>
              <a:rPr>
                <a:latin typeface="微软雅黑"/>
                <a:ea typeface="微软雅黑"/>
                <a:cs typeface="微软雅黑"/>
                <a:sym typeface="微软雅黑"/>
              </a:rPr>
              <a:t>如何获取</a:t>
            </a:r>
            <a:r>
              <a:t>data</a:t>
            </a:r>
          </a:p>
        </p:txBody>
      </p:sp>
      <p:pic>
        <p:nvPicPr>
          <p:cNvPr id="197" name="图片 3" descr="图片 3"/>
          <p:cNvPicPr>
            <a:picLocks noChangeAspect="1"/>
          </p:cNvPicPr>
          <p:nvPr/>
        </p:nvPicPr>
        <p:blipFill>
          <a:blip r:embed="rId2">
            <a:extLst/>
          </a:blip>
          <a:stretch>
            <a:fillRect/>
          </a:stretch>
        </p:blipFill>
        <p:spPr>
          <a:xfrm>
            <a:off x="1961514" y="1065530"/>
            <a:ext cx="7813042" cy="543496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标题 1"/>
          <p:cNvSpPr txBox="1"/>
          <p:nvPr>
            <p:ph type="title"/>
          </p:nvPr>
        </p:nvSpPr>
        <p:spPr>
          <a:xfrm>
            <a:off x="1079500" y="244475"/>
            <a:ext cx="9328150" cy="760731"/>
          </a:xfrm>
          <a:prstGeom prst="rect">
            <a:avLst/>
          </a:prstGeom>
        </p:spPr>
        <p:txBody>
          <a:bodyPr/>
          <a:lstStyle/>
          <a:p>
            <a:pPr algn="ctr">
              <a:defRPr sz="2400"/>
            </a:pPr>
            <a:r>
              <a:t>kernel</a:t>
            </a:r>
            <a:r>
              <a:rPr>
                <a:latin typeface="微软雅黑"/>
                <a:ea typeface="微软雅黑"/>
                <a:cs typeface="微软雅黑"/>
                <a:sym typeface="微软雅黑"/>
              </a:rPr>
              <a:t>的使用</a:t>
            </a:r>
          </a:p>
        </p:txBody>
      </p:sp>
      <p:pic>
        <p:nvPicPr>
          <p:cNvPr id="200" name="图片 2" descr="图片 2"/>
          <p:cNvPicPr>
            <a:picLocks noChangeAspect="1"/>
          </p:cNvPicPr>
          <p:nvPr/>
        </p:nvPicPr>
        <p:blipFill>
          <a:blip r:embed="rId2">
            <a:extLst/>
          </a:blip>
          <a:stretch>
            <a:fillRect/>
          </a:stretch>
        </p:blipFill>
        <p:spPr>
          <a:xfrm>
            <a:off x="938530" y="833755"/>
            <a:ext cx="10314306" cy="519049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标题 1"/>
          <p:cNvSpPr txBox="1"/>
          <p:nvPr>
            <p:ph type="title"/>
          </p:nvPr>
        </p:nvSpPr>
        <p:spPr>
          <a:xfrm>
            <a:off x="1079500" y="244475"/>
            <a:ext cx="9328150" cy="760731"/>
          </a:xfrm>
          <a:prstGeom prst="rect">
            <a:avLst/>
          </a:prstGeom>
        </p:spPr>
        <p:txBody>
          <a:bodyPr/>
          <a:lstStyle/>
          <a:p>
            <a:pPr algn="ctr">
              <a:defRPr sz="2400"/>
            </a:pPr>
            <a:r>
              <a:t>kernel</a:t>
            </a:r>
            <a:r>
              <a:rPr>
                <a:latin typeface="微软雅黑"/>
                <a:ea typeface="微软雅黑"/>
                <a:cs typeface="微软雅黑"/>
                <a:sym typeface="微软雅黑"/>
              </a:rPr>
              <a:t>的使用</a:t>
            </a:r>
          </a:p>
        </p:txBody>
      </p:sp>
      <p:pic>
        <p:nvPicPr>
          <p:cNvPr id="203" name="图片 3" descr="图片 3"/>
          <p:cNvPicPr>
            <a:picLocks noChangeAspect="1"/>
          </p:cNvPicPr>
          <p:nvPr/>
        </p:nvPicPr>
        <p:blipFill>
          <a:blip r:embed="rId2">
            <a:extLst/>
          </a:blip>
          <a:stretch>
            <a:fillRect/>
          </a:stretch>
        </p:blipFill>
        <p:spPr>
          <a:xfrm>
            <a:off x="1535430" y="1195705"/>
            <a:ext cx="9121141" cy="491426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标题 1"/>
          <p:cNvSpPr txBox="1"/>
          <p:nvPr>
            <p:ph type="title"/>
          </p:nvPr>
        </p:nvSpPr>
        <p:spPr>
          <a:xfrm>
            <a:off x="1079500" y="244475"/>
            <a:ext cx="9328150" cy="760731"/>
          </a:xfrm>
          <a:prstGeom prst="rect">
            <a:avLst/>
          </a:prstGeom>
        </p:spPr>
        <p:txBody>
          <a:bodyPr/>
          <a:lstStyle/>
          <a:p>
            <a:pPr algn="ctr">
              <a:defRPr sz="2400"/>
            </a:pPr>
            <a:r>
              <a:t>kernel</a:t>
            </a:r>
            <a:r>
              <a:rPr>
                <a:latin typeface="微软雅黑"/>
                <a:ea typeface="微软雅黑"/>
                <a:cs typeface="微软雅黑"/>
                <a:sym typeface="微软雅黑"/>
              </a:rPr>
              <a:t>的使用</a:t>
            </a:r>
          </a:p>
        </p:txBody>
      </p:sp>
      <p:pic>
        <p:nvPicPr>
          <p:cNvPr id="206" name="图片 2" descr="图片 2"/>
          <p:cNvPicPr>
            <a:picLocks noChangeAspect="1"/>
          </p:cNvPicPr>
          <p:nvPr/>
        </p:nvPicPr>
        <p:blipFill>
          <a:blip r:embed="rId2">
            <a:extLst/>
          </a:blip>
          <a:stretch>
            <a:fillRect/>
          </a:stretch>
        </p:blipFill>
        <p:spPr>
          <a:xfrm>
            <a:off x="378459" y="153670"/>
            <a:ext cx="11050271" cy="65500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主题">
  <a:themeElements>
    <a:clrScheme name="1_Office 主题">
      <a:dk1>
        <a:srgbClr val="000000"/>
      </a:dk1>
      <a:lt1>
        <a:srgbClr val="E2F0D9"/>
      </a:lt1>
      <a:dk2>
        <a:srgbClr val="A7A7A7"/>
      </a:dk2>
      <a:lt2>
        <a:srgbClr val="535353"/>
      </a:lt2>
      <a:accent1>
        <a:srgbClr val="64B368"/>
      </a:accent1>
      <a:accent2>
        <a:srgbClr val="38643A"/>
      </a:accent2>
      <a:accent3>
        <a:srgbClr val="2B4D2D"/>
      </a:accent3>
      <a:accent4>
        <a:srgbClr val="449A46"/>
      </a:accent4>
      <a:accent5>
        <a:srgbClr val="707070"/>
      </a:accent5>
      <a:accent6>
        <a:srgbClr val="8F8F8F"/>
      </a:accent6>
      <a:hlink>
        <a:srgbClr val="0000FF"/>
      </a:hlink>
      <a:folHlink>
        <a:srgbClr val="FF00FF"/>
      </a:folHlink>
    </a:clrScheme>
    <a:fontScheme name="1_Office 主题">
      <a:majorFont>
        <a:latin typeface="Calibri"/>
        <a:ea typeface="Calibri"/>
        <a:cs typeface="Calibri"/>
      </a:majorFont>
      <a:minorFont>
        <a:latin typeface="Helvetica"/>
        <a:ea typeface="Helvetica"/>
        <a:cs typeface="Helvetica"/>
      </a:minorFont>
    </a:fontScheme>
    <a:fmtScheme name="1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hueOff val="-7283721"/>
            <a:satOff val="-38738"/>
            <a:lumOff val="56470"/>
          </a:schemeClr>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主题">
  <a:themeElements>
    <a:clrScheme name="1_Office 主题">
      <a:dk1>
        <a:srgbClr val="000000"/>
      </a:dk1>
      <a:lt1>
        <a:srgbClr val="FFFFFF"/>
      </a:lt1>
      <a:dk2>
        <a:srgbClr val="A7A7A7"/>
      </a:dk2>
      <a:lt2>
        <a:srgbClr val="535353"/>
      </a:lt2>
      <a:accent1>
        <a:srgbClr val="64B368"/>
      </a:accent1>
      <a:accent2>
        <a:srgbClr val="38643A"/>
      </a:accent2>
      <a:accent3>
        <a:srgbClr val="2B4D2D"/>
      </a:accent3>
      <a:accent4>
        <a:srgbClr val="449A46"/>
      </a:accent4>
      <a:accent5>
        <a:srgbClr val="707070"/>
      </a:accent5>
      <a:accent6>
        <a:srgbClr val="8F8F8F"/>
      </a:accent6>
      <a:hlink>
        <a:srgbClr val="0000FF"/>
      </a:hlink>
      <a:folHlink>
        <a:srgbClr val="FF00FF"/>
      </a:folHlink>
    </a:clrScheme>
    <a:fontScheme name="1_Office 主题">
      <a:majorFont>
        <a:latin typeface="Calibri"/>
        <a:ea typeface="Calibri"/>
        <a:cs typeface="Calibri"/>
      </a:majorFont>
      <a:minorFont>
        <a:latin typeface="Helvetica"/>
        <a:ea typeface="Helvetica"/>
        <a:cs typeface="Helvetica"/>
      </a:minorFont>
    </a:fontScheme>
    <a:fmtScheme name="1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hueOff val="-7283721"/>
            <a:satOff val="-38738"/>
            <a:lumOff val="56470"/>
          </a:schemeClr>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