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212121"/>
    <a:srgbClr val="DF2985"/>
    <a:srgbClr val="1ABCE2"/>
    <a:srgbClr val="FFFA8F"/>
    <a:srgbClr val="71FE50"/>
    <a:srgbClr val="1D1D1D"/>
    <a:srgbClr val="2E1A3C"/>
    <a:srgbClr val="19FFA2"/>
    <a:srgbClr val="E6D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30" autoAdjust="0"/>
    <p:restoredTop sz="94660"/>
  </p:normalViewPr>
  <p:slideViewPr>
    <p:cSldViewPr>
      <p:cViewPr varScale="1">
        <p:scale>
          <a:sx n="114" d="100"/>
          <a:sy n="114" d="100"/>
        </p:scale>
        <p:origin x="2094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315E-6665-466F-9E2E-7848E0021778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52357-44BE-4A30-8918-E73226DF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5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5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6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19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042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61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0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01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6"/>
          <a:stretch/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2"/>
          <a:stretch/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01. GAME</a:t>
            </a:r>
          </a:p>
          <a:p>
            <a:pPr lvl="0"/>
            <a:r>
              <a:rPr lang="en-US" altLang="ko-KR" dirty="0"/>
              <a:t>02. RETRO</a:t>
            </a:r>
          </a:p>
          <a:p>
            <a:pPr lvl="0"/>
            <a:r>
              <a:rPr lang="en-US" altLang="ko-KR" dirty="0"/>
              <a:t>03.THEME</a:t>
            </a:r>
          </a:p>
          <a:p>
            <a:pPr lvl="0"/>
            <a:r>
              <a:rPr lang="en-US" altLang="ko-KR" dirty="0"/>
              <a:t>04. TEMP</a:t>
            </a:r>
          </a:p>
          <a:p>
            <a:pPr lvl="0"/>
            <a:r>
              <a:rPr lang="en-US" altLang="ko-KR" dirty="0"/>
              <a:t>05. CONTINUE</a:t>
            </a:r>
          </a:p>
          <a:p>
            <a:pPr lvl="0"/>
            <a:r>
              <a:rPr lang="en-US" altLang="ko-KR" dirty="0"/>
              <a:t>06. DESIGN</a:t>
            </a:r>
          </a:p>
          <a:p>
            <a:pPr lvl="0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70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/>
              <a:t>DEMON</a:t>
            </a:r>
            <a:endParaRPr lang="ko-KR" alt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800" dirty="0"/>
              <a:t>DEFENCE</a:t>
            </a:r>
            <a:endParaRPr lang="ko-KR" altLang="en-US" sz="8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막아라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dist"/>
            <a:r>
              <a:rPr lang="ko-KR" altLang="en-US" sz="4000" b="1" dirty="0"/>
              <a:t>마왕</a:t>
            </a:r>
            <a:r>
              <a:rPr lang="en-US" altLang="ko-KR" sz="4000" b="1" dirty="0"/>
              <a:t>!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3504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DEMON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DEFENCE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671889" y="2430463"/>
            <a:ext cx="1804986" cy="3916362"/>
          </a:xfrm>
        </p:spPr>
        <p:txBody>
          <a:bodyPr/>
          <a:lstStyle/>
          <a:p>
            <a:pPr lvl="0" algn="dist"/>
            <a:r>
              <a:rPr lang="en-US" altLang="ko-KR" b="1" dirty="0"/>
              <a:t>-</a:t>
            </a:r>
          </a:p>
          <a:p>
            <a:pPr lvl="0" algn="dist"/>
            <a:r>
              <a:rPr lang="en-US" altLang="ko-KR" dirty="0">
                <a:solidFill>
                  <a:srgbClr val="FFFA8F"/>
                </a:solidFill>
              </a:rPr>
              <a:t>01. </a:t>
            </a:r>
            <a:r>
              <a:rPr lang="ko-KR" altLang="en-US" dirty="0" err="1">
                <a:solidFill>
                  <a:srgbClr val="FFFA8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게임컨셉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lvl="0" algn="dist"/>
            <a:r>
              <a:rPr lang="en-US" altLang="ko-KR" dirty="0">
                <a:solidFill>
                  <a:srgbClr val="1ABCE2"/>
                </a:solidFill>
              </a:rPr>
              <a:t>02.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게임흐름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lvl="0" algn="dist"/>
            <a:r>
              <a:rPr lang="en-US" altLang="ko-KR" dirty="0">
                <a:solidFill>
                  <a:srgbClr val="71FE50"/>
                </a:solidFill>
              </a:rPr>
              <a:t>03.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개발범위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lvl="0" algn="dist"/>
            <a:r>
              <a:rPr lang="en-US" altLang="ko-KR" dirty="0">
                <a:solidFill>
                  <a:schemeClr val="bg1"/>
                </a:solidFill>
              </a:rPr>
              <a:t>04.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개발계획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lvl="0" algn="dist"/>
            <a:r>
              <a:rPr lang="en-US" altLang="ko-KR" dirty="0">
                <a:solidFill>
                  <a:srgbClr val="DF2985"/>
                </a:solidFill>
              </a:rPr>
              <a:t>05.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자체평가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lvl="0" algn="dist"/>
            <a:r>
              <a:rPr lang="en-US" altLang="ko-KR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6005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막아라</a:t>
            </a:r>
            <a:br>
              <a:rPr lang="en-US" altLang="ko-KR" dirty="0"/>
            </a:br>
            <a:r>
              <a:rPr lang="ko-KR" altLang="en-US" dirty="0"/>
              <a:t>마왕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내가 바로 마왕이다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DEMON DEFENCE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HERE IS NEW CHALLENGER!!!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양쪽 대괄호 10"/>
          <p:cNvSpPr/>
          <p:nvPr/>
        </p:nvSpPr>
        <p:spPr>
          <a:xfrm>
            <a:off x="1620000" y="4869000"/>
            <a:ext cx="6123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마왕이 되어 용사를 시원하게 날려버리는 심문 게임입니다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!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1951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5D875E5-B770-4A2F-B049-75FDAD8971D5}"/>
              </a:ext>
            </a:extLst>
          </p:cNvPr>
          <p:cNvSpPr txBox="1">
            <a:spLocks/>
          </p:cNvSpPr>
          <p:nvPr/>
        </p:nvSpPr>
        <p:spPr>
          <a:xfrm>
            <a:off x="5912025" y="-60382"/>
            <a:ext cx="2955750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게임컨셉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D3C91E-6FCA-4CDB-8431-5CF5C8AD1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" y="1771188"/>
            <a:ext cx="3630000" cy="2722500"/>
          </a:xfrm>
          <a:prstGeom prst="rect">
            <a:avLst/>
          </a:prstGeom>
        </p:spPr>
      </p:pic>
      <p:pic>
        <p:nvPicPr>
          <p:cNvPr id="14" name="그림 13" descr="장난감, 레고이(가) 표시된 사진&#10;&#10;매우 높은 신뢰도로 생성된 설명">
            <a:extLst>
              <a:ext uri="{FF2B5EF4-FFF2-40B4-BE49-F238E27FC236}">
                <a16:creationId xmlns:a16="http://schemas.microsoft.com/office/drawing/2014/main" id="{010BB72E-4C81-44E3-A706-9FCB4AB71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25" y="1764746"/>
            <a:ext cx="3798312" cy="27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막아라</a:t>
            </a:r>
            <a:br>
              <a:rPr lang="en-US" altLang="ko-KR" dirty="0"/>
            </a:br>
            <a:r>
              <a:rPr lang="ko-KR" altLang="en-US" dirty="0"/>
              <a:t>마왕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DEMON DEFENCE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HERE IS NEW CHALLENGER!!!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양쪽 대괄호 10"/>
          <p:cNvSpPr/>
          <p:nvPr/>
        </p:nvSpPr>
        <p:spPr>
          <a:xfrm>
            <a:off x="1620000" y="4869000"/>
            <a:ext cx="6123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방향키로 다가오는 용사들을 처치해 나가는 게임</a:t>
            </a: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1951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5D875E5-B770-4A2F-B049-75FDAD8971D5}"/>
              </a:ext>
            </a:extLst>
          </p:cNvPr>
          <p:cNvSpPr txBox="1">
            <a:spLocks/>
          </p:cNvSpPr>
          <p:nvPr/>
        </p:nvSpPr>
        <p:spPr>
          <a:xfrm>
            <a:off x="5912025" y="-60382"/>
            <a:ext cx="2955750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게임흐름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FAF55C-D497-442C-8078-DA63505EF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2426542"/>
            <a:ext cx="1920437" cy="20215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D96BADD-B351-4F55-BDE9-DC76F10C2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682" y="2349000"/>
            <a:ext cx="1853372" cy="20593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19A74ED-C7FE-45BB-A3E8-0073F5BF76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977" y="1449513"/>
            <a:ext cx="1548373" cy="14722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E6F2E09-87C1-4868-868E-1E34BD24B7B3}"/>
              </a:ext>
            </a:extLst>
          </p:cNvPr>
          <p:cNvSpPr txBox="1"/>
          <p:nvPr/>
        </p:nvSpPr>
        <p:spPr>
          <a:xfrm>
            <a:off x="567990" y="4320709"/>
            <a:ext cx="30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전사는 </a:t>
            </a:r>
            <a:r>
              <a:rPr lang="ko-KR" altLang="en-US" b="1">
                <a:solidFill>
                  <a:schemeClr val="bg1"/>
                </a:solidFill>
              </a:rPr>
              <a:t>마법공격으로 처치</a:t>
            </a:r>
            <a:r>
              <a:rPr lang="en-US" altLang="ko-KR" b="1" dirty="0">
                <a:solidFill>
                  <a:schemeClr val="bg1"/>
                </a:solidFill>
              </a:rPr>
              <a:t>!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A6906-9BA0-45E6-B3B8-43FE42D88911}"/>
              </a:ext>
            </a:extLst>
          </p:cNvPr>
          <p:cNvSpPr txBox="1"/>
          <p:nvPr/>
        </p:nvSpPr>
        <p:spPr>
          <a:xfrm>
            <a:off x="5292000" y="4358505"/>
            <a:ext cx="331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마법사는 물리공격으로 </a:t>
            </a:r>
            <a:r>
              <a:rPr lang="ko-KR" altLang="en-US" b="1" dirty="0">
                <a:solidFill>
                  <a:schemeClr val="bg1"/>
                </a:solidFill>
              </a:rPr>
              <a:t>처치</a:t>
            </a:r>
            <a:r>
              <a:rPr lang="en-US" altLang="ko-KR" b="1" dirty="0">
                <a:solidFill>
                  <a:schemeClr val="bg1"/>
                </a:solidFill>
              </a:rPr>
              <a:t>!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78FF3F-A017-44F7-BF2F-EDC1A557384A}"/>
              </a:ext>
            </a:extLst>
          </p:cNvPr>
          <p:cNvSpPr txBox="1"/>
          <p:nvPr/>
        </p:nvSpPr>
        <p:spPr>
          <a:xfrm>
            <a:off x="3348000" y="2866847"/>
            <a:ext cx="331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민간인은 돌려보내자</a:t>
            </a:r>
            <a:r>
              <a:rPr lang="en-US" altLang="ko-KR" b="1" dirty="0">
                <a:solidFill>
                  <a:schemeClr val="bg1"/>
                </a:solidFill>
              </a:rPr>
              <a:t>!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58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막아라</a:t>
            </a:r>
            <a:br>
              <a:rPr lang="en-US" altLang="ko-KR" dirty="0"/>
            </a:br>
            <a:r>
              <a:rPr lang="ko-KR" altLang="en-US" dirty="0"/>
              <a:t>마왕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DEMON DEFENCE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HERE IS NEW CHALLENGER!!!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양쪽 대괄호 10"/>
          <p:cNvSpPr/>
          <p:nvPr/>
        </p:nvSpPr>
        <p:spPr>
          <a:xfrm>
            <a:off x="1620000" y="4869000"/>
            <a:ext cx="6123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애매한 용사는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‘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심문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’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을 통해 어떤 직업인지 알아내서 처치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말을 잘 들어보고 결정하자</a:t>
            </a: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1951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5D875E5-B770-4A2F-B049-75FDAD8971D5}"/>
              </a:ext>
            </a:extLst>
          </p:cNvPr>
          <p:cNvSpPr txBox="1">
            <a:spLocks/>
          </p:cNvSpPr>
          <p:nvPr/>
        </p:nvSpPr>
        <p:spPr>
          <a:xfrm>
            <a:off x="5912025" y="-60382"/>
            <a:ext cx="2955750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게임흐름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F2E09-87C1-4868-868E-1E34BD24B7B3}"/>
              </a:ext>
            </a:extLst>
          </p:cNvPr>
          <p:cNvSpPr txBox="1"/>
          <p:nvPr/>
        </p:nvSpPr>
        <p:spPr>
          <a:xfrm>
            <a:off x="2700000" y="4384398"/>
            <a:ext cx="44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진술 상 전사이므로 물리공격으로 처치</a:t>
            </a:r>
            <a:r>
              <a:rPr lang="en-US" altLang="ko-KR" b="1" dirty="0">
                <a:solidFill>
                  <a:schemeClr val="bg1"/>
                </a:solidFill>
              </a:rPr>
              <a:t>!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D28611-BBBC-4AB7-B2C9-C2A1B2AF9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88" y="2647294"/>
            <a:ext cx="1861974" cy="1893006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871C425-76B3-480C-8C33-61F840ABF78C}"/>
              </a:ext>
            </a:extLst>
          </p:cNvPr>
          <p:cNvSpPr/>
          <p:nvPr/>
        </p:nvSpPr>
        <p:spPr>
          <a:xfrm>
            <a:off x="1849995" y="1780270"/>
            <a:ext cx="5663760" cy="867024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요즘 삼거리 앞 피자가 맛있던데</a:t>
            </a:r>
            <a:r>
              <a:rPr lang="en-US" altLang="ko-K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…</a:t>
            </a:r>
            <a:br>
              <a:rPr lang="en-US" altLang="ko-K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ko-KR" alt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아</a:t>
            </a:r>
            <a:r>
              <a:rPr lang="en-US" altLang="ko-K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, </a:t>
            </a:r>
            <a:r>
              <a:rPr lang="ko-KR" altLang="en-US" b="1" u="sng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대검</a:t>
            </a:r>
            <a:r>
              <a:rPr lang="ko-KR" alt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이 어디 있더라</a:t>
            </a:r>
            <a:r>
              <a:rPr lang="en-US" altLang="ko-K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..?</a:t>
            </a:r>
            <a:endParaRPr lang="ko-KR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977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막아라</a:t>
            </a:r>
            <a:br>
              <a:rPr lang="en-US" altLang="ko-KR" dirty="0"/>
            </a:br>
            <a:r>
              <a:rPr lang="ko-KR" altLang="en-US" dirty="0"/>
              <a:t>마왕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DEMON DEFENCE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HERE IS NEW CHALLENGER!!!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5D875E5-B770-4A2F-B049-75FDAD8971D5}"/>
              </a:ext>
            </a:extLst>
          </p:cNvPr>
          <p:cNvSpPr txBox="1">
            <a:spLocks/>
          </p:cNvSpPr>
          <p:nvPr/>
        </p:nvSpPr>
        <p:spPr>
          <a:xfrm>
            <a:off x="5912025" y="-60382"/>
            <a:ext cx="2955750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개발범위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EDA67D9-515C-4C7E-A2C6-7A5A998A9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085252"/>
              </p:ext>
            </p:extLst>
          </p:nvPr>
        </p:nvGraphicFramePr>
        <p:xfrm>
          <a:off x="468000" y="1845000"/>
          <a:ext cx="8136000" cy="47253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12000">
                  <a:extLst>
                    <a:ext uri="{9D8B030D-6E8A-4147-A177-3AD203B41FA5}">
                      <a16:colId xmlns:a16="http://schemas.microsoft.com/office/drawing/2014/main" val="3722947797"/>
                    </a:ext>
                  </a:extLst>
                </a:gridCol>
                <a:gridCol w="2712000">
                  <a:extLst>
                    <a:ext uri="{9D8B030D-6E8A-4147-A177-3AD203B41FA5}">
                      <a16:colId xmlns:a16="http://schemas.microsoft.com/office/drawing/2014/main" val="2566832930"/>
                    </a:ext>
                  </a:extLst>
                </a:gridCol>
                <a:gridCol w="2712000">
                  <a:extLst>
                    <a:ext uri="{9D8B030D-6E8A-4147-A177-3AD203B41FA5}">
                      <a16:colId xmlns:a16="http://schemas.microsoft.com/office/drawing/2014/main" val="1389389634"/>
                    </a:ext>
                  </a:extLst>
                </a:gridCol>
              </a:tblGrid>
              <a:tr h="657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개발범위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추가구현</a:t>
                      </a:r>
                    </a:p>
                  </a:txBody>
                  <a:tcPr marL="133358" marR="133358" marT="66679" marB="66679" anchor="ctr"/>
                </a:tc>
                <a:extLst>
                  <a:ext uri="{0D108BD9-81ED-4DB2-BD59-A6C34878D82A}">
                    <a16:rowId xmlns:a16="http://schemas.microsoft.com/office/drawing/2014/main" val="763729278"/>
                  </a:ext>
                </a:extLst>
              </a:tr>
              <a:tr h="657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공격 컨트롤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방향키 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LEFT,RIGHT,UP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을 통해 공격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133358" marR="133358" marT="66679" marB="66679" anchor="ctr"/>
                </a:tc>
                <a:extLst>
                  <a:ext uri="{0D108BD9-81ED-4DB2-BD59-A6C34878D82A}">
                    <a16:rowId xmlns:a16="http://schemas.microsoft.com/office/drawing/2014/main" val="3738279660"/>
                  </a:ext>
                </a:extLst>
              </a:tr>
              <a:tr h="657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심문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SPACEBAR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를 눌러서 심문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키보드 추가키를 사용해 소지품 탐색 기능</a:t>
                      </a:r>
                    </a:p>
                  </a:txBody>
                  <a:tcPr marL="133358" marR="133358" marT="66679" marB="66679" anchor="ctr"/>
                </a:tc>
                <a:extLst>
                  <a:ext uri="{0D108BD9-81ED-4DB2-BD59-A6C34878D82A}">
                    <a16:rowId xmlns:a16="http://schemas.microsoft.com/office/drawing/2014/main" val="1359878246"/>
                  </a:ext>
                </a:extLst>
              </a:tr>
              <a:tr h="657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랜덤요소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등장하는 상대가 랜덤으로 등장하도록 만듦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133358" marR="133358" marT="66679" marB="66679" anchor="ctr"/>
                </a:tc>
                <a:extLst>
                  <a:ext uri="{0D108BD9-81ED-4DB2-BD59-A6C34878D82A}">
                    <a16:rowId xmlns:a16="http://schemas.microsoft.com/office/drawing/2014/main" val="2468471117"/>
                  </a:ext>
                </a:extLst>
              </a:tr>
              <a:tr h="657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상대의 진술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용사의 진술 여러가지를 제작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페이크 진술 제작</a:t>
                      </a:r>
                    </a:p>
                  </a:txBody>
                  <a:tcPr marL="133358" marR="133358" marT="66679" marB="66679" anchor="ctr"/>
                </a:tc>
                <a:extLst>
                  <a:ext uri="{0D108BD9-81ED-4DB2-BD59-A6C34878D82A}">
                    <a16:rowId xmlns:a16="http://schemas.microsoft.com/office/drawing/2014/main" val="2283466701"/>
                  </a:ext>
                </a:extLst>
              </a:tr>
              <a:tr h="657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난이도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시간이 지날수록 결정을 빨리 해야함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133358" marR="133358" marT="66679" marB="66679" anchor="ctr"/>
                </a:tc>
                <a:extLst>
                  <a:ext uri="{0D108BD9-81ED-4DB2-BD59-A6C34878D82A}">
                    <a16:rowId xmlns:a16="http://schemas.microsoft.com/office/drawing/2014/main" val="1729194769"/>
                  </a:ext>
                </a:extLst>
              </a:tr>
              <a:tr h="657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사운드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공격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대사 등의 사운드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133358" marR="133358" marT="66679" marB="66679" anchor="ctr"/>
                </a:tc>
                <a:extLst>
                  <a:ext uri="{0D108BD9-81ED-4DB2-BD59-A6C34878D82A}">
                    <a16:rowId xmlns:a16="http://schemas.microsoft.com/office/drawing/2014/main" val="427827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07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막아라</a:t>
            </a:r>
            <a:br>
              <a:rPr lang="en-US" altLang="ko-KR" dirty="0"/>
            </a:br>
            <a:r>
              <a:rPr lang="ko-KR" altLang="en-US" dirty="0"/>
              <a:t>마왕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DEMON DEFENCE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HERE IS NEW CHALLENGER!!!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5D875E5-B770-4A2F-B049-75FDAD8971D5}"/>
              </a:ext>
            </a:extLst>
          </p:cNvPr>
          <p:cNvSpPr txBox="1">
            <a:spLocks/>
          </p:cNvSpPr>
          <p:nvPr/>
        </p:nvSpPr>
        <p:spPr>
          <a:xfrm>
            <a:off x="5912025" y="-60382"/>
            <a:ext cx="2955750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개발계획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EDA67D9-515C-4C7E-A2C6-7A5A998A9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027670"/>
              </p:ext>
            </p:extLst>
          </p:nvPr>
        </p:nvGraphicFramePr>
        <p:xfrm>
          <a:off x="473008" y="1689000"/>
          <a:ext cx="8136000" cy="490022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3722947797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566832930"/>
                    </a:ext>
                  </a:extLst>
                </a:gridCol>
                <a:gridCol w="3672000">
                  <a:extLst>
                    <a:ext uri="{9D8B030D-6E8A-4147-A177-3AD203B41FA5}">
                      <a16:colId xmlns:a16="http://schemas.microsoft.com/office/drawing/2014/main" val="1389389634"/>
                    </a:ext>
                  </a:extLst>
                </a:gridCol>
              </a:tblGrid>
              <a:tr h="598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리소스 수집</a:t>
                      </a:r>
                      <a:endParaRPr lang="ko-KR" alt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용사 도트 이미지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공격 이펙트 등 수집</a:t>
                      </a:r>
                      <a:endParaRPr lang="ko-KR" alt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33358" marR="133358" marT="66679" marB="66679" anchor="ctr"/>
                </a:tc>
                <a:extLst>
                  <a:ext uri="{0D108BD9-81ED-4DB2-BD59-A6C34878D82A}">
                    <a16:rowId xmlns:a16="http://schemas.microsoft.com/office/drawing/2014/main" val="763729278"/>
                  </a:ext>
                </a:extLst>
              </a:tr>
              <a:tr h="598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프레임워크 씬 제작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용사 배치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/>
                          </a:solidFill>
                        </a:rPr>
                        <a:t>씬을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 만들고 용사가 일렬로 대기하도록 배치</a:t>
                      </a:r>
                    </a:p>
                  </a:txBody>
                  <a:tcPr marL="133358" marR="133358" marT="66679" marB="66679" anchor="ctr"/>
                </a:tc>
                <a:extLst>
                  <a:ext uri="{0D108BD9-81ED-4DB2-BD59-A6C34878D82A}">
                    <a16:rowId xmlns:a16="http://schemas.microsoft.com/office/drawing/2014/main" val="3738279660"/>
                  </a:ext>
                </a:extLst>
              </a:tr>
              <a:tr h="598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공격기능 추가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키보드입력을 통해 용사에게 공격하여 날려버리는 기능 </a:t>
                      </a:r>
                    </a:p>
                  </a:txBody>
                  <a:tcPr marL="133358" marR="133358" marT="66679" marB="66679" anchor="ctr"/>
                </a:tc>
                <a:extLst>
                  <a:ext uri="{0D108BD9-81ED-4DB2-BD59-A6C34878D82A}">
                    <a16:rowId xmlns:a16="http://schemas.microsoft.com/office/drawing/2014/main" val="1359878246"/>
                  </a:ext>
                </a:extLst>
              </a:tr>
              <a:tr h="598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심문기능 추가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심문하여 진술을 확인 가능하도록 구현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33358" marR="133358" marT="66679" marB="66679" anchor="ctr"/>
                </a:tc>
                <a:extLst>
                  <a:ext uri="{0D108BD9-81ED-4DB2-BD59-A6C34878D82A}">
                    <a16:rowId xmlns:a16="http://schemas.microsoft.com/office/drawing/2014/main" val="2468471117"/>
                  </a:ext>
                </a:extLst>
              </a:tr>
              <a:tr h="598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용사의 진술 여러가지를 제작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플레이어가 분석해서 결정 할 수 있는 진술 여러가지 제작</a:t>
                      </a:r>
                    </a:p>
                  </a:txBody>
                  <a:tcPr marL="133358" marR="133358" marT="66679" marB="66679" anchor="ctr"/>
                </a:tc>
                <a:extLst>
                  <a:ext uri="{0D108BD9-81ED-4DB2-BD59-A6C34878D82A}">
                    <a16:rowId xmlns:a16="http://schemas.microsoft.com/office/drawing/2014/main" val="2283466701"/>
                  </a:ext>
                </a:extLst>
              </a:tr>
              <a:tr h="598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공격 이펙트와 사운드 효과 추가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마왕의 공격 이펙트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사운드효과 등을 구현</a:t>
                      </a:r>
                    </a:p>
                  </a:txBody>
                  <a:tcPr marL="133358" marR="133358" marT="66679" marB="66679" anchor="ctr"/>
                </a:tc>
                <a:extLst>
                  <a:ext uri="{0D108BD9-81ED-4DB2-BD59-A6C34878D82A}">
                    <a16:rowId xmlns:a16="http://schemas.microsoft.com/office/drawing/2014/main" val="1729194769"/>
                  </a:ext>
                </a:extLst>
              </a:tr>
              <a:tr h="598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추가구현 부분 개발</a:t>
                      </a:r>
                    </a:p>
                  </a:txBody>
                  <a:tcPr marL="133358" marR="133358" marT="66679" marB="6667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버그수정 및 추가구현 부분의 개발</a:t>
                      </a:r>
                    </a:p>
                  </a:txBody>
                  <a:tcPr marL="133358" marR="133358" marT="66679" marB="66679" anchor="ctr"/>
                </a:tc>
                <a:extLst>
                  <a:ext uri="{0D108BD9-81ED-4DB2-BD59-A6C34878D82A}">
                    <a16:rowId xmlns:a16="http://schemas.microsoft.com/office/drawing/2014/main" val="427827318"/>
                  </a:ext>
                </a:extLst>
              </a:tr>
              <a:tr h="598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133358" marR="133358" marT="66679" marB="66679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버그 수정 및 릴리즈</a:t>
                      </a:r>
                    </a:p>
                  </a:txBody>
                  <a:tcPr marL="133358" marR="133358" marT="66679" marB="6667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33358" marR="133358" marT="66679" marB="66679"/>
                </a:tc>
                <a:extLst>
                  <a:ext uri="{0D108BD9-81ED-4DB2-BD59-A6C34878D82A}">
                    <a16:rowId xmlns:a16="http://schemas.microsoft.com/office/drawing/2014/main" val="358087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3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막아라</a:t>
            </a:r>
            <a:br>
              <a:rPr lang="en-US" altLang="ko-KR" dirty="0"/>
            </a:br>
            <a:r>
              <a:rPr lang="ko-KR" altLang="en-US" dirty="0"/>
              <a:t>마왕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DEMON DEFENCE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HERE IS NEW CHALLENGER!!!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5D875E5-B770-4A2F-B049-75FDAD8971D5}"/>
              </a:ext>
            </a:extLst>
          </p:cNvPr>
          <p:cNvSpPr txBox="1">
            <a:spLocks/>
          </p:cNvSpPr>
          <p:nvPr/>
        </p:nvSpPr>
        <p:spPr>
          <a:xfrm>
            <a:off x="5912025" y="-60382"/>
            <a:ext cx="2955750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자체평가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388D47C-1788-4AF7-8DA0-6ACC5772A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99316"/>
              </p:ext>
            </p:extLst>
          </p:nvPr>
        </p:nvGraphicFramePr>
        <p:xfrm>
          <a:off x="612000" y="1844999"/>
          <a:ext cx="7992000" cy="44231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96000">
                  <a:extLst>
                    <a:ext uri="{9D8B030D-6E8A-4147-A177-3AD203B41FA5}">
                      <a16:colId xmlns:a16="http://schemas.microsoft.com/office/drawing/2014/main" val="3470904852"/>
                    </a:ext>
                  </a:extLst>
                </a:gridCol>
                <a:gridCol w="3996000">
                  <a:extLst>
                    <a:ext uri="{9D8B030D-6E8A-4147-A177-3AD203B41FA5}">
                      <a16:colId xmlns:a16="http://schemas.microsoft.com/office/drawing/2014/main" val="1341045799"/>
                    </a:ext>
                  </a:extLst>
                </a:gridCol>
              </a:tblGrid>
              <a:tr h="737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평가항목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평가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481681"/>
                  </a:ext>
                </a:extLst>
              </a:tr>
              <a:tr h="737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게임 컨셉이 잘 표현되었는가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5844"/>
                  </a:ext>
                </a:extLst>
              </a:tr>
              <a:tr h="737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게임 핵심 메카닉의 제시가 잘 되었는가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010885"/>
                  </a:ext>
                </a:extLst>
              </a:tr>
              <a:tr h="737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게임 실행 흐름이 잘 표현되었는가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28294"/>
                  </a:ext>
                </a:extLst>
              </a:tr>
              <a:tr h="737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개발 범위가 구체적이며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측정 가능한가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00404"/>
                  </a:ext>
                </a:extLst>
              </a:tr>
              <a:tr h="737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개발 계획이 구체적이며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실행 가능한가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782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08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681</TotalTime>
  <Words>336</Words>
  <Application>Microsoft Office PowerPoint</Application>
  <PresentationFormat>화면 슬라이드 쇼(4:3)</PresentationFormat>
  <Paragraphs>131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Adobe 고딕 Std B</vt:lpstr>
      <vt:lpstr>맑은 고딕</vt:lpstr>
      <vt:lpstr>배달의민족 한나</vt:lpstr>
      <vt:lpstr>Arial</vt:lpstr>
      <vt:lpstr>Office 테마</vt:lpstr>
      <vt:lpstr>DEMON</vt:lpstr>
      <vt:lpstr>PowerPoint 프레젠테이션</vt:lpstr>
      <vt:lpstr>막아라 마왕!</vt:lpstr>
      <vt:lpstr>막아라 마왕!</vt:lpstr>
      <vt:lpstr>막아라 마왕!</vt:lpstr>
      <vt:lpstr>막아라 마왕!</vt:lpstr>
      <vt:lpstr>막아라 마왕!</vt:lpstr>
      <vt:lpstr>막아라 마왕!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leehurim</cp:lastModifiedBy>
  <cp:revision>62</cp:revision>
  <dcterms:created xsi:type="dcterms:W3CDTF">2015-06-25T00:21:41Z</dcterms:created>
  <dcterms:modified xsi:type="dcterms:W3CDTF">2017-10-22T14:16:19Z</dcterms:modified>
</cp:coreProperties>
</file>