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114" d="100"/>
          <a:sy n="114" d="100"/>
        </p:scale>
        <p:origin x="209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4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0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5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/>
              <a:t>DEMON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DEFENCE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막아라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dist"/>
            <a:r>
              <a:rPr lang="ko-KR" altLang="en-US" sz="4000" b="1" dirty="0"/>
              <a:t>마왕</a:t>
            </a:r>
            <a:r>
              <a:rPr lang="en-US" altLang="ko-KR" sz="4000" b="1" dirty="0"/>
              <a:t>!</a:t>
            </a:r>
            <a:endParaRPr lang="ko-KR" altLang="en-US" sz="4000" b="1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63BF6D8E-0465-4C92-B7E5-B8EC886DD548}"/>
              </a:ext>
            </a:extLst>
          </p:cNvPr>
          <p:cNvSpPr txBox="1">
            <a:spLocks/>
          </p:cNvSpPr>
          <p:nvPr/>
        </p:nvSpPr>
        <p:spPr>
          <a:xfrm>
            <a:off x="5364000" y="6309000"/>
            <a:ext cx="3344997" cy="72223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3200" kern="1200" spc="3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2012181032 </a:t>
            </a:r>
            <a:r>
              <a:rPr lang="ko-KR" altLang="en-US" sz="2000" dirty="0"/>
              <a:t>이후림</a:t>
            </a:r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621205" y="5140845"/>
            <a:ext cx="6123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일렬로 다가오는 용사를 심문을 통해 정체를 알아내고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키보드 방향키를 이용해 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용사 특성에 맞게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처치해야 하는 게임입니다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5912025" y="-60382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게임컨셉</a:t>
            </a:r>
            <a:endParaRPr lang="ko-KR" altLang="en-US" dirty="0"/>
          </a:p>
        </p:txBody>
      </p:sp>
      <p:pic>
        <p:nvPicPr>
          <p:cNvPr id="9" name="그림 8" descr="스포츠, 수상스포츠, 수영, 다채로운이(가) 표시된 사진&#10;&#10;높은 신뢰도로 생성된 설명">
            <a:extLst>
              <a:ext uri="{FF2B5EF4-FFF2-40B4-BE49-F238E27FC236}">
                <a16:creationId xmlns:a16="http://schemas.microsoft.com/office/drawing/2014/main" id="{C5E34AE9-CE88-4DCB-916C-8BC44F1CF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49" y="1767786"/>
            <a:ext cx="3579355" cy="2020422"/>
          </a:xfrm>
          <a:prstGeom prst="rect">
            <a:avLst/>
          </a:prstGeom>
        </p:spPr>
      </p:pic>
      <p:pic>
        <p:nvPicPr>
          <p:cNvPr id="18" name="그림 17" descr="칠한, 수영, 수상스포츠, 장식이(가) 표시된 사진&#10;&#10;높은 신뢰도로 생성된 설명">
            <a:extLst>
              <a:ext uri="{FF2B5EF4-FFF2-40B4-BE49-F238E27FC236}">
                <a16:creationId xmlns:a16="http://schemas.microsoft.com/office/drawing/2014/main" id="{49176285-536B-4E70-96BE-F3AD370CA8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9" y="1767785"/>
            <a:ext cx="3579354" cy="2020421"/>
          </a:xfrm>
          <a:prstGeom prst="rect">
            <a:avLst/>
          </a:prstGeom>
        </p:spPr>
      </p:pic>
      <p:pic>
        <p:nvPicPr>
          <p:cNvPr id="20" name="그림 19" descr="수영, 수상스포츠, 실내이(가) 표시된 사진&#10;&#10;높은 신뢰도로 생성된 설명">
            <a:extLst>
              <a:ext uri="{FF2B5EF4-FFF2-40B4-BE49-F238E27FC236}">
                <a16:creationId xmlns:a16="http://schemas.microsoft.com/office/drawing/2014/main" id="{7C69BD25-F0B2-41E8-9A2E-BB2F6D62D0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80" y="3484405"/>
            <a:ext cx="3348000" cy="18898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61CB34-6E5F-407A-A7A7-6E8C4498820E}"/>
              </a:ext>
            </a:extLst>
          </p:cNvPr>
          <p:cNvSpPr txBox="1"/>
          <p:nvPr/>
        </p:nvSpPr>
        <p:spPr>
          <a:xfrm>
            <a:off x="730540" y="378820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3428F-B18E-4F38-8771-852D2245D55E}"/>
              </a:ext>
            </a:extLst>
          </p:cNvPr>
          <p:cNvSpPr txBox="1"/>
          <p:nvPr/>
        </p:nvSpPr>
        <p:spPr>
          <a:xfrm>
            <a:off x="7650897" y="378820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처치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5912025" y="-60382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DA67D9-515C-4C7E-A2C6-7A5A998A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21860"/>
              </p:ext>
            </p:extLst>
          </p:nvPr>
        </p:nvGraphicFramePr>
        <p:xfrm>
          <a:off x="468000" y="1845000"/>
          <a:ext cx="8136000" cy="47253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12000">
                  <a:extLst>
                    <a:ext uri="{9D8B030D-6E8A-4147-A177-3AD203B41FA5}">
                      <a16:colId xmlns:a16="http://schemas.microsoft.com/office/drawing/2014/main" val="3722947797"/>
                    </a:ext>
                  </a:extLst>
                </a:gridCol>
                <a:gridCol w="2712000">
                  <a:extLst>
                    <a:ext uri="{9D8B030D-6E8A-4147-A177-3AD203B41FA5}">
                      <a16:colId xmlns:a16="http://schemas.microsoft.com/office/drawing/2014/main" val="2566832930"/>
                    </a:ext>
                  </a:extLst>
                </a:gridCol>
                <a:gridCol w="2712000">
                  <a:extLst>
                    <a:ext uri="{9D8B030D-6E8A-4147-A177-3AD203B41FA5}">
                      <a16:colId xmlns:a16="http://schemas.microsoft.com/office/drawing/2014/main" val="1389389634"/>
                    </a:ext>
                  </a:extLst>
                </a:gridCol>
              </a:tblGrid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개발범위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추가구현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763729278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공격 컨트롤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방향키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LEFT,RIGHT,UP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을 통해 공격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3738279660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심문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SPACEBAR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를 눌러서 심문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키보드 추가키를 사용해 소지품 탐색 기능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1359878246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랜덤요소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용사가 랜덤으로 등장하도록 만듦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2468471117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상대의 진술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특성별로 용사의 진술</a:t>
                      </a: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여러가지를 제작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페이크 진술 제작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2283466701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난이도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시간이 지날수록 결정을 빨리 해야함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1729194769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사운드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공격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대사 등의 사운드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42782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7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5912025" y="-60382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개발계획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DA67D9-515C-4C7E-A2C6-7A5A998A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55262"/>
              </p:ext>
            </p:extLst>
          </p:nvPr>
        </p:nvGraphicFramePr>
        <p:xfrm>
          <a:off x="591330" y="1590676"/>
          <a:ext cx="8274992" cy="496105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7773">
                  <a:extLst>
                    <a:ext uri="{9D8B030D-6E8A-4147-A177-3AD203B41FA5}">
                      <a16:colId xmlns:a16="http://schemas.microsoft.com/office/drawing/2014/main" val="3722947797"/>
                    </a:ext>
                  </a:extLst>
                </a:gridCol>
                <a:gridCol w="2017219">
                  <a:extLst>
                    <a:ext uri="{9D8B030D-6E8A-4147-A177-3AD203B41FA5}">
                      <a16:colId xmlns:a16="http://schemas.microsoft.com/office/drawing/2014/main" val="2566832930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138938963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622827826"/>
                    </a:ext>
                  </a:extLst>
                </a:gridCol>
              </a:tblGrid>
              <a:tr h="501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요약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상세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진행도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3648742773"/>
                  </a:ext>
                </a:extLst>
              </a:tr>
              <a:tr h="32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용사 도트 이미지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공격 이펙트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,UI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</a:p>
                  </a:txBody>
                  <a:tcPr marL="133358" marR="133358" marT="66679" marB="66679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완료</a:t>
                      </a:r>
                    </a:p>
                  </a:txBody>
                  <a:tcPr marL="133358" marR="133358" marT="66679" marB="6667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729278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프레임워크 씬 제작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용사 배치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씬을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만들고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라인별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클래스를 만들어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화면 내에 용사가 일렬로 대기하도록 배치</a:t>
                      </a:r>
                    </a:p>
                  </a:txBody>
                  <a:tcPr marL="133358" marR="133358" marT="66679" marB="66679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79660"/>
                  </a:ext>
                </a:extLst>
              </a:tr>
              <a:tr h="255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공격기능 추가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공격 이펙트 추가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키보드입력을 통해 용사에게 공격하며 각 클래스에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애니메이션 함수를 작성해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이펙트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와 날려버리는 기능 구현 </a:t>
                      </a:r>
                    </a:p>
                  </a:txBody>
                  <a:tcPr marL="133358" marR="133358" marT="66679" marB="66679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878246"/>
                  </a:ext>
                </a:extLst>
              </a:tr>
              <a:tr h="5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심문기능 추가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,UI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추가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키보드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space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키를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입력받아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심문 함수를 작성하여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용사별로 분리된 진술을 확인 가능하도록 구현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피격시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줄어드는 하트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UI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추가</a:t>
                      </a:r>
                    </a:p>
                  </a:txBody>
                  <a:tcPr marL="133358" marR="133358" marT="66679" marB="66679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71117"/>
                  </a:ext>
                </a:extLst>
              </a:tr>
              <a:tr h="638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용사의 진술 여러가지를 제작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플레이어가 분석해서 결정 할 수 있는 진술 여러가지 제작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이미지 교체를 통해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불릴때마다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다른 진술이 나오도록 조정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진행중</a:t>
                      </a:r>
                    </a:p>
                  </a:txBody>
                  <a:tcPr marL="133358" marR="133358" marT="66679" marB="66679" anchor="ctr"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466701"/>
                  </a:ext>
                </a:extLst>
              </a:tr>
              <a:tr h="638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사운드 효과 추가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공격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피격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배경음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등의 사운드효과를 구현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94769"/>
                  </a:ext>
                </a:extLst>
              </a:tr>
              <a:tr h="5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추가구현 부분 개발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버그수정 및 추가구현 부분의 개발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27318"/>
                  </a:ext>
                </a:extLst>
              </a:tr>
              <a:tr h="5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버그 수정 및 릴리즈</a:t>
                      </a:r>
                    </a:p>
                  </a:txBody>
                  <a:tcPr marL="133358" marR="133358" marT="66679" marB="6667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33358" marR="133358" marT="66679" marB="6667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87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3852000" y="-60382"/>
            <a:ext cx="5015775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commits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41FBF-C707-40A0-AC87-F598BB0C4A12}"/>
              </a:ext>
            </a:extLst>
          </p:cNvPr>
          <p:cNvSpPr txBox="1"/>
          <p:nvPr/>
        </p:nvSpPr>
        <p:spPr>
          <a:xfrm>
            <a:off x="1404000" y="5805000"/>
            <a:ext cx="56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커밋</a:t>
            </a:r>
            <a:r>
              <a:rPr lang="ko-KR" altLang="en-US" dirty="0"/>
              <a:t> 횟수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7" name="그림 1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24F11B1-1BAE-4437-946D-2788B2FF9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1" y="1700307"/>
            <a:ext cx="3696000" cy="1565598"/>
          </a:xfrm>
          <a:prstGeom prst="rect">
            <a:avLst/>
          </a:prstGeom>
        </p:spPr>
      </p:pic>
      <p:pic>
        <p:nvPicPr>
          <p:cNvPr id="19" name="그림 18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886FF399-ED44-4549-B812-D6877962A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1" y="3328414"/>
            <a:ext cx="3696000" cy="1565598"/>
          </a:xfrm>
          <a:prstGeom prst="rect">
            <a:avLst/>
          </a:prstGeom>
        </p:spPr>
      </p:pic>
      <p:pic>
        <p:nvPicPr>
          <p:cNvPr id="21" name="그림 20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0B9726BE-9E54-441E-A770-7627EC42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1" y="4948156"/>
            <a:ext cx="3696000" cy="1565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A586F6-9609-47DE-9CB6-2212BE230442}"/>
              </a:ext>
            </a:extLst>
          </p:cNvPr>
          <p:cNvSpPr txBox="1"/>
          <p:nvPr/>
        </p:nvSpPr>
        <p:spPr>
          <a:xfrm>
            <a:off x="4286938" y="1773000"/>
            <a:ext cx="403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주차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리소스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프레임워크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용사 라인 클래스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278FF-AC1A-476F-92AD-5C69198BBB34}"/>
              </a:ext>
            </a:extLst>
          </p:cNvPr>
          <p:cNvSpPr txBox="1"/>
          <p:nvPr/>
        </p:nvSpPr>
        <p:spPr>
          <a:xfrm>
            <a:off x="4343887" y="3367940"/>
            <a:ext cx="403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주차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용사 애니메이션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마왕 공격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공격 이펙트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용사 공격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공격 이펙트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플레이어 체력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9A2852-97E5-4421-9DF2-932BE576D703}"/>
              </a:ext>
            </a:extLst>
          </p:cNvPr>
          <p:cNvSpPr txBox="1"/>
          <p:nvPr/>
        </p:nvSpPr>
        <p:spPr>
          <a:xfrm>
            <a:off x="4359289" y="4974003"/>
            <a:ext cx="403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주차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심문 </a:t>
            </a:r>
            <a:r>
              <a:rPr lang="ko-KR" altLang="en-US" dirty="0" err="1">
                <a:solidFill>
                  <a:schemeClr val="bg1"/>
                </a:solidFill>
              </a:rPr>
              <a:t>대화창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심문 텍스트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057ED4-9ED2-4EFA-8E62-0BFA7621BB84}"/>
              </a:ext>
            </a:extLst>
          </p:cNvPr>
          <p:cNvSpPr txBox="1"/>
          <p:nvPr/>
        </p:nvSpPr>
        <p:spPr>
          <a:xfrm>
            <a:off x="7196676" y="6216252"/>
            <a:ext cx="224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총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회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8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6156000" y="-60382"/>
            <a:ext cx="2711775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게임시연</a:t>
            </a:r>
          </a:p>
        </p:txBody>
      </p:sp>
    </p:spTree>
    <p:extLst>
      <p:ext uri="{BB962C8B-B14F-4D97-AF65-F5344CB8AC3E}">
        <p14:creationId xmlns:p14="http://schemas.microsoft.com/office/powerpoint/2010/main" val="346215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329</Words>
  <Application>Microsoft Office PowerPoint</Application>
  <PresentationFormat>화면 슬라이드 쇼(4:3)</PresentationFormat>
  <Paragraphs>122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한나</vt:lpstr>
      <vt:lpstr>Arial</vt:lpstr>
      <vt:lpstr>Office 테마</vt:lpstr>
      <vt:lpstr>DEMON</vt:lpstr>
      <vt:lpstr>막아라 마왕!</vt:lpstr>
      <vt:lpstr>막아라 마왕!</vt:lpstr>
      <vt:lpstr>막아라 마왕!</vt:lpstr>
      <vt:lpstr>막아라 마왕!</vt:lpstr>
      <vt:lpstr>막아라 마왕!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leehurim</cp:lastModifiedBy>
  <cp:revision>68</cp:revision>
  <dcterms:created xsi:type="dcterms:W3CDTF">2015-06-25T00:21:41Z</dcterms:created>
  <dcterms:modified xsi:type="dcterms:W3CDTF">2017-11-22T05:32:12Z</dcterms:modified>
</cp:coreProperties>
</file>