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3E3160-6027-46E9-8083-4FF6CA0B53D0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593E218E-2A3F-4815-9D33-A378F6C7833A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제멋대로 증식하는 악성코드 발생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42941468-7939-4A73-85BE-065C7ED56831}" type="parTrans" cxnId="{89E7D661-66DA-4969-ABA2-F5426DCB51D2}">
      <dgm:prSet/>
      <dgm:spPr/>
      <dgm:t>
        <a:bodyPr/>
        <a:lstStyle/>
        <a:p>
          <a:pPr latinLnBrk="1"/>
          <a:endParaRPr lang="ko-KR" altLang="en-US"/>
        </a:p>
      </dgm:t>
    </dgm:pt>
    <dgm:pt modelId="{72AC12BB-07B4-4538-BE4D-106B820CE857}" type="sibTrans" cxnId="{89E7D661-66DA-4969-ABA2-F5426DCB51D2}">
      <dgm:prSet/>
      <dgm:spPr/>
      <dgm:t>
        <a:bodyPr/>
        <a:lstStyle/>
        <a:p>
          <a:pPr latinLnBrk="1"/>
          <a:endParaRPr lang="ko-KR" altLang="en-US"/>
        </a:p>
      </dgm:t>
    </dgm:pt>
    <dgm:pt modelId="{0322C68A-75E5-4D81-B1B3-866394F5A6F8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악성코드를 치료하는 백신 프로그램의 등장</a:t>
          </a:r>
          <a:r>
            <a:rPr lang="en-US" altLang="ko-KR" dirty="0" smtClean="0"/>
            <a:t>(User).</a:t>
          </a:r>
          <a:endParaRPr lang="ko-KR" altLang="en-US" dirty="0"/>
        </a:p>
      </dgm:t>
    </dgm:pt>
    <dgm:pt modelId="{F6973D14-F530-4608-878D-71BD1B3F1C4E}" type="parTrans" cxnId="{8EAC11E5-FFB8-47EB-A190-0C0EC78697B1}">
      <dgm:prSet/>
      <dgm:spPr/>
      <dgm:t>
        <a:bodyPr/>
        <a:lstStyle/>
        <a:p>
          <a:pPr latinLnBrk="1"/>
          <a:endParaRPr lang="ko-KR" altLang="en-US"/>
        </a:p>
      </dgm:t>
    </dgm:pt>
    <dgm:pt modelId="{CBAB27BA-B134-4565-844B-835986882E23}" type="sibTrans" cxnId="{8EAC11E5-FFB8-47EB-A190-0C0EC78697B1}">
      <dgm:prSet/>
      <dgm:spPr/>
      <dgm:t>
        <a:bodyPr/>
        <a:lstStyle/>
        <a:p>
          <a:pPr latinLnBrk="1"/>
          <a:endParaRPr lang="ko-KR" altLang="en-US"/>
        </a:p>
      </dgm:t>
    </dgm:pt>
    <dgm:pt modelId="{B34664E5-7B6C-4F56-80B1-332365EE789A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악성코드와 백신프로그램 간의 이기기 위한 전쟁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07E29F5E-C460-4C40-BBE0-101125AFD346}" type="parTrans" cxnId="{1193C3DA-8F31-44D7-BC89-1AB1574152A4}">
      <dgm:prSet/>
      <dgm:spPr/>
      <dgm:t>
        <a:bodyPr/>
        <a:lstStyle/>
        <a:p>
          <a:pPr latinLnBrk="1"/>
          <a:endParaRPr lang="ko-KR" altLang="en-US"/>
        </a:p>
      </dgm:t>
    </dgm:pt>
    <dgm:pt modelId="{BBA8EC79-E8ED-447C-93C5-D51127758EDA}" type="sibTrans" cxnId="{1193C3DA-8F31-44D7-BC89-1AB1574152A4}">
      <dgm:prSet/>
      <dgm:spPr/>
      <dgm:t>
        <a:bodyPr/>
        <a:lstStyle/>
        <a:p>
          <a:pPr latinLnBrk="1"/>
          <a:endParaRPr lang="ko-KR" altLang="en-US"/>
        </a:p>
      </dgm:t>
    </dgm:pt>
    <dgm:pt modelId="{BAD4AE03-5B7D-4BDD-A9AF-BD711D493220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회로 내부의 디지털 세계가 배경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3D0DB09C-0993-46AF-8766-5387BCBC6E46}" type="parTrans" cxnId="{062AB51E-6126-4B9E-8781-A9A429C2A694}">
      <dgm:prSet/>
      <dgm:spPr/>
      <dgm:t>
        <a:bodyPr/>
        <a:lstStyle/>
        <a:p>
          <a:pPr latinLnBrk="1"/>
          <a:endParaRPr lang="ko-KR" altLang="en-US"/>
        </a:p>
      </dgm:t>
    </dgm:pt>
    <dgm:pt modelId="{D1D8366F-DDAE-47FB-830B-1DB8E2C81A7B}" type="sibTrans" cxnId="{062AB51E-6126-4B9E-8781-A9A429C2A694}">
      <dgm:prSet/>
      <dgm:spPr/>
      <dgm:t>
        <a:bodyPr/>
        <a:lstStyle/>
        <a:p>
          <a:pPr latinLnBrk="1"/>
          <a:endParaRPr lang="ko-KR" altLang="en-US"/>
        </a:p>
      </dgm:t>
    </dgm:pt>
    <dgm:pt modelId="{DDB606AB-0442-4FB7-9641-8D0AEED5D505}" type="pres">
      <dgm:prSet presAssocID="{663E3160-6027-46E9-8083-4FF6CA0B53D0}" presName="Name0" presStyleCnt="0">
        <dgm:presLayoutVars>
          <dgm:chMax val="7"/>
          <dgm:chPref val="7"/>
          <dgm:dir/>
        </dgm:presLayoutVars>
      </dgm:prSet>
      <dgm:spPr/>
    </dgm:pt>
    <dgm:pt modelId="{8E400CAB-B662-4E7A-97B7-81326A6FC202}" type="pres">
      <dgm:prSet presAssocID="{663E3160-6027-46E9-8083-4FF6CA0B53D0}" presName="Name1" presStyleCnt="0"/>
      <dgm:spPr/>
    </dgm:pt>
    <dgm:pt modelId="{42C36429-1C86-4C71-9D6A-62697CB65FA2}" type="pres">
      <dgm:prSet presAssocID="{663E3160-6027-46E9-8083-4FF6CA0B53D0}" presName="cycle" presStyleCnt="0"/>
      <dgm:spPr/>
    </dgm:pt>
    <dgm:pt modelId="{CF9FF35F-9C83-4DF3-A1D1-81B002A61C26}" type="pres">
      <dgm:prSet presAssocID="{663E3160-6027-46E9-8083-4FF6CA0B53D0}" presName="srcNode" presStyleLbl="node1" presStyleIdx="0" presStyleCnt="4"/>
      <dgm:spPr/>
    </dgm:pt>
    <dgm:pt modelId="{7947F6FD-C270-4E87-951C-B699823966B3}" type="pres">
      <dgm:prSet presAssocID="{663E3160-6027-46E9-8083-4FF6CA0B53D0}" presName="conn" presStyleLbl="parChTrans1D2" presStyleIdx="0" presStyleCnt="1"/>
      <dgm:spPr/>
    </dgm:pt>
    <dgm:pt modelId="{73866E10-61CC-4D66-A0B0-98BF3F9BA9CE}" type="pres">
      <dgm:prSet presAssocID="{663E3160-6027-46E9-8083-4FF6CA0B53D0}" presName="extraNode" presStyleLbl="node1" presStyleIdx="0" presStyleCnt="4"/>
      <dgm:spPr/>
    </dgm:pt>
    <dgm:pt modelId="{8AF54058-396C-46A7-931F-1E58C4FA1806}" type="pres">
      <dgm:prSet presAssocID="{663E3160-6027-46E9-8083-4FF6CA0B53D0}" presName="dstNode" presStyleLbl="node1" presStyleIdx="0" presStyleCnt="4"/>
      <dgm:spPr/>
    </dgm:pt>
    <dgm:pt modelId="{B99B3A6F-64D7-4D8E-BFCD-03FA598B360C}" type="pres">
      <dgm:prSet presAssocID="{BAD4AE03-5B7D-4BDD-A9AF-BD711D493220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081FFF-F1B4-464D-A9E8-C861BF1F88CB}" type="pres">
      <dgm:prSet presAssocID="{BAD4AE03-5B7D-4BDD-A9AF-BD711D493220}" presName="accent_1" presStyleCnt="0"/>
      <dgm:spPr/>
    </dgm:pt>
    <dgm:pt modelId="{318D95D4-A2F7-491D-8473-F450552972BD}" type="pres">
      <dgm:prSet presAssocID="{BAD4AE03-5B7D-4BDD-A9AF-BD711D493220}" presName="accentRepeatNode" presStyleLbl="solidFgAcc1" presStyleIdx="0" presStyleCnt="4" custScaleX="133894" custScaleY="13389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78E6B348-5801-462E-9788-15372F07B96E}" type="pres">
      <dgm:prSet presAssocID="{593E218E-2A3F-4815-9D33-A378F6C7833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4BB90C-5070-4555-A87D-7755671EBF21}" type="pres">
      <dgm:prSet presAssocID="{593E218E-2A3F-4815-9D33-A378F6C7833A}" presName="accent_2" presStyleCnt="0"/>
      <dgm:spPr/>
    </dgm:pt>
    <dgm:pt modelId="{0B992832-AFA0-417E-AE6C-1B9A7BCFCA8D}" type="pres">
      <dgm:prSet presAssocID="{593E218E-2A3F-4815-9D33-A378F6C7833A}" presName="accentRepeatNode" presStyleLbl="solidFgAcc1" presStyleIdx="1" presStyleCnt="4" custScaleX="133894" custScaleY="13389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CD3875C-DE73-42DE-B451-8C069D09E686}" type="pres">
      <dgm:prSet presAssocID="{0322C68A-75E5-4D81-B1B3-866394F5A6F8}" presName="text_3" presStyleLbl="node1" presStyleIdx="2" presStyleCnt="4">
        <dgm:presLayoutVars>
          <dgm:bulletEnabled val="1"/>
        </dgm:presLayoutVars>
      </dgm:prSet>
      <dgm:spPr/>
    </dgm:pt>
    <dgm:pt modelId="{55D436A1-572B-4F91-B62D-00832E7A1378}" type="pres">
      <dgm:prSet presAssocID="{0322C68A-75E5-4D81-B1B3-866394F5A6F8}" presName="accent_3" presStyleCnt="0"/>
      <dgm:spPr/>
    </dgm:pt>
    <dgm:pt modelId="{D4B7E66A-4A0C-4C8B-934C-255805EA36D4}" type="pres">
      <dgm:prSet presAssocID="{0322C68A-75E5-4D81-B1B3-866394F5A6F8}" presName="accentRepeatNode" presStyleLbl="solidFgAcc1" presStyleIdx="2" presStyleCnt="4" custScaleX="133894" custScaleY="13389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AC598E84-7A95-4F8D-9676-9B7561986F9F}" type="pres">
      <dgm:prSet presAssocID="{B34664E5-7B6C-4F56-80B1-332365EE789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FB4EBB-A066-49FE-BDAB-DA64A30C7E06}" type="pres">
      <dgm:prSet presAssocID="{B34664E5-7B6C-4F56-80B1-332365EE789A}" presName="accent_4" presStyleCnt="0"/>
      <dgm:spPr/>
    </dgm:pt>
    <dgm:pt modelId="{FAFF0DF9-0629-4B16-BCDE-F1E6E10A80A4}" type="pres">
      <dgm:prSet presAssocID="{B34664E5-7B6C-4F56-80B1-332365EE789A}" presName="accentRepeatNode" presStyleLbl="solidFgAcc1" presStyleIdx="3" presStyleCnt="4" custScaleX="133894" custScaleY="133894"/>
      <dgm:spPr/>
    </dgm:pt>
  </dgm:ptLst>
  <dgm:cxnLst>
    <dgm:cxn modelId="{8EAC11E5-FFB8-47EB-A190-0C0EC78697B1}" srcId="{663E3160-6027-46E9-8083-4FF6CA0B53D0}" destId="{0322C68A-75E5-4D81-B1B3-866394F5A6F8}" srcOrd="2" destOrd="0" parTransId="{F6973D14-F530-4608-878D-71BD1B3F1C4E}" sibTransId="{CBAB27BA-B134-4565-844B-835986882E23}"/>
    <dgm:cxn modelId="{17502B7D-2A6C-43DC-8142-60FB8B9799C9}" type="presOf" srcId="{D1D8366F-DDAE-47FB-830B-1DB8E2C81A7B}" destId="{7947F6FD-C270-4E87-951C-B699823966B3}" srcOrd="0" destOrd="0" presId="urn:microsoft.com/office/officeart/2008/layout/VerticalCurvedList"/>
    <dgm:cxn modelId="{8C88E698-E6E0-4C2A-A9A6-BA912366E7C9}" type="presOf" srcId="{663E3160-6027-46E9-8083-4FF6CA0B53D0}" destId="{DDB606AB-0442-4FB7-9641-8D0AEED5D505}" srcOrd="0" destOrd="0" presId="urn:microsoft.com/office/officeart/2008/layout/VerticalCurvedList"/>
    <dgm:cxn modelId="{43E4C392-A035-43AA-928B-53AAA7BD20DB}" type="presOf" srcId="{593E218E-2A3F-4815-9D33-A378F6C7833A}" destId="{78E6B348-5801-462E-9788-15372F07B96E}" srcOrd="0" destOrd="0" presId="urn:microsoft.com/office/officeart/2008/layout/VerticalCurvedList"/>
    <dgm:cxn modelId="{EEC1BCAB-2FFB-4F70-A97A-80D02BC658ED}" type="presOf" srcId="{BAD4AE03-5B7D-4BDD-A9AF-BD711D493220}" destId="{B99B3A6F-64D7-4D8E-BFCD-03FA598B360C}" srcOrd="0" destOrd="0" presId="urn:microsoft.com/office/officeart/2008/layout/VerticalCurvedList"/>
    <dgm:cxn modelId="{062AB51E-6126-4B9E-8781-A9A429C2A694}" srcId="{663E3160-6027-46E9-8083-4FF6CA0B53D0}" destId="{BAD4AE03-5B7D-4BDD-A9AF-BD711D493220}" srcOrd="0" destOrd="0" parTransId="{3D0DB09C-0993-46AF-8766-5387BCBC6E46}" sibTransId="{D1D8366F-DDAE-47FB-830B-1DB8E2C81A7B}"/>
    <dgm:cxn modelId="{0AEB0446-9045-41E0-A58B-B94105EF7558}" type="presOf" srcId="{B34664E5-7B6C-4F56-80B1-332365EE789A}" destId="{AC598E84-7A95-4F8D-9676-9B7561986F9F}" srcOrd="0" destOrd="0" presId="urn:microsoft.com/office/officeart/2008/layout/VerticalCurvedList"/>
    <dgm:cxn modelId="{1193C3DA-8F31-44D7-BC89-1AB1574152A4}" srcId="{663E3160-6027-46E9-8083-4FF6CA0B53D0}" destId="{B34664E5-7B6C-4F56-80B1-332365EE789A}" srcOrd="3" destOrd="0" parTransId="{07E29F5E-C460-4C40-BBE0-101125AFD346}" sibTransId="{BBA8EC79-E8ED-447C-93C5-D51127758EDA}"/>
    <dgm:cxn modelId="{B0F54BD8-2299-41E5-9303-339BB0BD4774}" type="presOf" srcId="{0322C68A-75E5-4D81-B1B3-866394F5A6F8}" destId="{3CD3875C-DE73-42DE-B451-8C069D09E686}" srcOrd="0" destOrd="0" presId="urn:microsoft.com/office/officeart/2008/layout/VerticalCurvedList"/>
    <dgm:cxn modelId="{89E7D661-66DA-4969-ABA2-F5426DCB51D2}" srcId="{663E3160-6027-46E9-8083-4FF6CA0B53D0}" destId="{593E218E-2A3F-4815-9D33-A378F6C7833A}" srcOrd="1" destOrd="0" parTransId="{42941468-7939-4A73-85BE-065C7ED56831}" sibTransId="{72AC12BB-07B4-4538-BE4D-106B820CE857}"/>
    <dgm:cxn modelId="{BBE31B9B-5141-46D7-B716-32480AD587C3}" type="presParOf" srcId="{DDB606AB-0442-4FB7-9641-8D0AEED5D505}" destId="{8E400CAB-B662-4E7A-97B7-81326A6FC202}" srcOrd="0" destOrd="0" presId="urn:microsoft.com/office/officeart/2008/layout/VerticalCurvedList"/>
    <dgm:cxn modelId="{20AA74C6-37FE-451F-8630-6CF7E7673B4E}" type="presParOf" srcId="{8E400CAB-B662-4E7A-97B7-81326A6FC202}" destId="{42C36429-1C86-4C71-9D6A-62697CB65FA2}" srcOrd="0" destOrd="0" presId="urn:microsoft.com/office/officeart/2008/layout/VerticalCurvedList"/>
    <dgm:cxn modelId="{73C3B8A5-D7D2-4BA7-AA73-92AD9F564AF8}" type="presParOf" srcId="{42C36429-1C86-4C71-9D6A-62697CB65FA2}" destId="{CF9FF35F-9C83-4DF3-A1D1-81B002A61C26}" srcOrd="0" destOrd="0" presId="urn:microsoft.com/office/officeart/2008/layout/VerticalCurvedList"/>
    <dgm:cxn modelId="{3184ED7B-6790-443B-AD1D-1558FE7C91E3}" type="presParOf" srcId="{42C36429-1C86-4C71-9D6A-62697CB65FA2}" destId="{7947F6FD-C270-4E87-951C-B699823966B3}" srcOrd="1" destOrd="0" presId="urn:microsoft.com/office/officeart/2008/layout/VerticalCurvedList"/>
    <dgm:cxn modelId="{9C6D5CDA-B1E7-442A-883F-A87C561FDDD9}" type="presParOf" srcId="{42C36429-1C86-4C71-9D6A-62697CB65FA2}" destId="{73866E10-61CC-4D66-A0B0-98BF3F9BA9CE}" srcOrd="2" destOrd="0" presId="urn:microsoft.com/office/officeart/2008/layout/VerticalCurvedList"/>
    <dgm:cxn modelId="{953B845F-2D0F-4F2B-A7DA-F196EAC45D52}" type="presParOf" srcId="{42C36429-1C86-4C71-9D6A-62697CB65FA2}" destId="{8AF54058-396C-46A7-931F-1E58C4FA1806}" srcOrd="3" destOrd="0" presId="urn:microsoft.com/office/officeart/2008/layout/VerticalCurvedList"/>
    <dgm:cxn modelId="{9A52DEF3-676D-48EF-B729-4ACEFAAB8661}" type="presParOf" srcId="{8E400CAB-B662-4E7A-97B7-81326A6FC202}" destId="{B99B3A6F-64D7-4D8E-BFCD-03FA598B360C}" srcOrd="1" destOrd="0" presId="urn:microsoft.com/office/officeart/2008/layout/VerticalCurvedList"/>
    <dgm:cxn modelId="{3A81E2C7-9E26-492E-8ECD-40CD20509346}" type="presParOf" srcId="{8E400CAB-B662-4E7A-97B7-81326A6FC202}" destId="{A4081FFF-F1B4-464D-A9E8-C861BF1F88CB}" srcOrd="2" destOrd="0" presId="urn:microsoft.com/office/officeart/2008/layout/VerticalCurvedList"/>
    <dgm:cxn modelId="{A83F2489-BDC6-454F-BB6D-B12A476A8E4C}" type="presParOf" srcId="{A4081FFF-F1B4-464D-A9E8-C861BF1F88CB}" destId="{318D95D4-A2F7-491D-8473-F450552972BD}" srcOrd="0" destOrd="0" presId="urn:microsoft.com/office/officeart/2008/layout/VerticalCurvedList"/>
    <dgm:cxn modelId="{2BD54F07-830E-452B-BA6A-0D41D7047026}" type="presParOf" srcId="{8E400CAB-B662-4E7A-97B7-81326A6FC202}" destId="{78E6B348-5801-462E-9788-15372F07B96E}" srcOrd="3" destOrd="0" presId="urn:microsoft.com/office/officeart/2008/layout/VerticalCurvedList"/>
    <dgm:cxn modelId="{193D4674-24BE-47B8-A75F-6A5A704A1CFB}" type="presParOf" srcId="{8E400CAB-B662-4E7A-97B7-81326A6FC202}" destId="{F34BB90C-5070-4555-A87D-7755671EBF21}" srcOrd="4" destOrd="0" presId="urn:microsoft.com/office/officeart/2008/layout/VerticalCurvedList"/>
    <dgm:cxn modelId="{7ECA7528-9005-40C8-832D-A87249675051}" type="presParOf" srcId="{F34BB90C-5070-4555-A87D-7755671EBF21}" destId="{0B992832-AFA0-417E-AE6C-1B9A7BCFCA8D}" srcOrd="0" destOrd="0" presId="urn:microsoft.com/office/officeart/2008/layout/VerticalCurvedList"/>
    <dgm:cxn modelId="{5E574D7F-830C-48C6-94E5-82256EF82A8E}" type="presParOf" srcId="{8E400CAB-B662-4E7A-97B7-81326A6FC202}" destId="{3CD3875C-DE73-42DE-B451-8C069D09E686}" srcOrd="5" destOrd="0" presId="urn:microsoft.com/office/officeart/2008/layout/VerticalCurvedList"/>
    <dgm:cxn modelId="{09937A7F-B9B6-46C0-9F44-FF6ED521A731}" type="presParOf" srcId="{8E400CAB-B662-4E7A-97B7-81326A6FC202}" destId="{55D436A1-572B-4F91-B62D-00832E7A1378}" srcOrd="6" destOrd="0" presId="urn:microsoft.com/office/officeart/2008/layout/VerticalCurvedList"/>
    <dgm:cxn modelId="{A68F2CC6-2FCA-4309-8769-20D511D4ACCF}" type="presParOf" srcId="{55D436A1-572B-4F91-B62D-00832E7A1378}" destId="{D4B7E66A-4A0C-4C8B-934C-255805EA36D4}" srcOrd="0" destOrd="0" presId="urn:microsoft.com/office/officeart/2008/layout/VerticalCurvedList"/>
    <dgm:cxn modelId="{535F2ABE-E30D-4A03-9C09-F0D0F6AFED0E}" type="presParOf" srcId="{8E400CAB-B662-4E7A-97B7-81326A6FC202}" destId="{AC598E84-7A95-4F8D-9676-9B7561986F9F}" srcOrd="7" destOrd="0" presId="urn:microsoft.com/office/officeart/2008/layout/VerticalCurvedList"/>
    <dgm:cxn modelId="{7326CAB6-212E-4536-8D87-BC6A906099DB}" type="presParOf" srcId="{8E400CAB-B662-4E7A-97B7-81326A6FC202}" destId="{A1FB4EBB-A066-49FE-BDAB-DA64A30C7E06}" srcOrd="8" destOrd="0" presId="urn:microsoft.com/office/officeart/2008/layout/VerticalCurvedList"/>
    <dgm:cxn modelId="{C9455818-FF83-4678-ACFF-6D33A0EB64EF}" type="presParOf" srcId="{A1FB4EBB-A066-49FE-BDAB-DA64A30C7E06}" destId="{FAFF0DF9-0629-4B16-BCDE-F1E6E10A80A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7F6FD-C270-4E87-951C-B699823966B3}">
      <dsp:nvSpPr>
        <dsp:cNvPr id="0" name=""/>
        <dsp:cNvSpPr/>
      </dsp:nvSpPr>
      <dsp:spPr>
        <a:xfrm>
          <a:off x="-6045145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B3A6F-64D7-4D8E-BFCD-03FA598B360C}">
      <dsp:nvSpPr>
        <dsp:cNvPr id="0" name=""/>
        <dsp:cNvSpPr/>
      </dsp:nvSpPr>
      <dsp:spPr>
        <a:xfrm>
          <a:off x="692340" y="416587"/>
          <a:ext cx="7440913" cy="8336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1676" tIns="55880" rIns="55880" bIns="5588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회로 내부의 디지털 세계가 배경</a:t>
          </a:r>
          <a:r>
            <a:rPr lang="en-US" altLang="ko-KR" sz="2200" kern="1200" dirty="0" smtClean="0"/>
            <a:t>.</a:t>
          </a:r>
          <a:endParaRPr lang="ko-KR" altLang="en-US" sz="2200" kern="1200" dirty="0"/>
        </a:p>
      </dsp:txBody>
      <dsp:txXfrm>
        <a:off x="692340" y="416587"/>
        <a:ext cx="7440913" cy="833607"/>
      </dsp:txXfrm>
    </dsp:sp>
    <dsp:sp modelId="{318D95D4-A2F7-491D-8473-F450552972BD}">
      <dsp:nvSpPr>
        <dsp:cNvPr id="0" name=""/>
        <dsp:cNvSpPr/>
      </dsp:nvSpPr>
      <dsp:spPr>
        <a:xfrm>
          <a:off x="-5253" y="135796"/>
          <a:ext cx="1395188" cy="139518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6B348-5801-462E-9788-15372F07B96E}">
      <dsp:nvSpPr>
        <dsp:cNvPr id="0" name=""/>
        <dsp:cNvSpPr/>
      </dsp:nvSpPr>
      <dsp:spPr>
        <a:xfrm>
          <a:off x="1170267" y="1667215"/>
          <a:ext cx="6962986" cy="833607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1676" tIns="55880" rIns="55880" bIns="5588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제멋대로 증식하는 악성코드 발생</a:t>
          </a:r>
          <a:r>
            <a:rPr lang="en-US" altLang="ko-KR" sz="2200" kern="1200" dirty="0" smtClean="0"/>
            <a:t>.</a:t>
          </a:r>
          <a:endParaRPr lang="ko-KR" altLang="en-US" sz="2200" kern="1200" dirty="0"/>
        </a:p>
      </dsp:txBody>
      <dsp:txXfrm>
        <a:off x="1170267" y="1667215"/>
        <a:ext cx="6962986" cy="833607"/>
      </dsp:txXfrm>
    </dsp:sp>
    <dsp:sp modelId="{0B992832-AFA0-417E-AE6C-1B9A7BCFCA8D}">
      <dsp:nvSpPr>
        <dsp:cNvPr id="0" name=""/>
        <dsp:cNvSpPr/>
      </dsp:nvSpPr>
      <dsp:spPr>
        <a:xfrm>
          <a:off x="472672" y="1386425"/>
          <a:ext cx="1395188" cy="139518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3875C-DE73-42DE-B451-8C069D09E686}">
      <dsp:nvSpPr>
        <dsp:cNvPr id="0" name=""/>
        <dsp:cNvSpPr/>
      </dsp:nvSpPr>
      <dsp:spPr>
        <a:xfrm>
          <a:off x="1170267" y="2917843"/>
          <a:ext cx="6962986" cy="833607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1676" tIns="55880" rIns="55880" bIns="5588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악성코드를 치료하는 백신 프로그램의 등장</a:t>
          </a:r>
          <a:r>
            <a:rPr lang="en-US" altLang="ko-KR" sz="2200" kern="1200" dirty="0" smtClean="0"/>
            <a:t>(User).</a:t>
          </a:r>
          <a:endParaRPr lang="ko-KR" altLang="en-US" sz="2200" kern="1200" dirty="0"/>
        </a:p>
      </dsp:txBody>
      <dsp:txXfrm>
        <a:off x="1170267" y="2917843"/>
        <a:ext cx="6962986" cy="833607"/>
      </dsp:txXfrm>
    </dsp:sp>
    <dsp:sp modelId="{D4B7E66A-4A0C-4C8B-934C-255805EA36D4}">
      <dsp:nvSpPr>
        <dsp:cNvPr id="0" name=""/>
        <dsp:cNvSpPr/>
      </dsp:nvSpPr>
      <dsp:spPr>
        <a:xfrm>
          <a:off x="472672" y="2637053"/>
          <a:ext cx="1395188" cy="139518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98E84-7A95-4F8D-9676-9B7561986F9F}">
      <dsp:nvSpPr>
        <dsp:cNvPr id="0" name=""/>
        <dsp:cNvSpPr/>
      </dsp:nvSpPr>
      <dsp:spPr>
        <a:xfrm>
          <a:off x="692340" y="4168472"/>
          <a:ext cx="7440913" cy="83360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1676" tIns="55880" rIns="55880" bIns="5588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악성코드와 백신프로그램 간의 이기기 위한 전쟁</a:t>
          </a:r>
          <a:r>
            <a:rPr lang="en-US" altLang="ko-KR" sz="2200" kern="1200" dirty="0" smtClean="0"/>
            <a:t>.</a:t>
          </a:r>
          <a:endParaRPr lang="ko-KR" altLang="en-US" sz="2200" kern="1200" dirty="0"/>
        </a:p>
      </dsp:txBody>
      <dsp:txXfrm>
        <a:off x="692340" y="4168472"/>
        <a:ext cx="7440913" cy="833607"/>
      </dsp:txXfrm>
    </dsp:sp>
    <dsp:sp modelId="{FAFF0DF9-0629-4B16-BCDE-F1E6E10A80A4}">
      <dsp:nvSpPr>
        <dsp:cNvPr id="0" name=""/>
        <dsp:cNvSpPr/>
      </dsp:nvSpPr>
      <dsp:spPr>
        <a:xfrm>
          <a:off x="-5253" y="3887681"/>
          <a:ext cx="1395188" cy="13951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5994-F4CB-40DA-BB03-41D84B6717A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A8A4-604F-41FE-85E1-4CA725FF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6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5994-F4CB-40DA-BB03-41D84B6717A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A8A4-604F-41FE-85E1-4CA725FF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01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5994-F4CB-40DA-BB03-41D84B6717A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A8A4-604F-41FE-85E1-4CA725FF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19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5994-F4CB-40DA-BB03-41D84B6717A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A8A4-604F-41FE-85E1-4CA725FF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3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5994-F4CB-40DA-BB03-41D84B6717A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A8A4-604F-41FE-85E1-4CA725FF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5994-F4CB-40DA-BB03-41D84B6717A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A8A4-604F-41FE-85E1-4CA725FF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01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5994-F4CB-40DA-BB03-41D84B6717A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A8A4-604F-41FE-85E1-4CA725FF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76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5994-F4CB-40DA-BB03-41D84B6717A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A8A4-604F-41FE-85E1-4CA725FF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31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5994-F4CB-40DA-BB03-41D84B6717A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A8A4-604F-41FE-85E1-4CA725FF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7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5994-F4CB-40DA-BB03-41D84B6717A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A8A4-604F-41FE-85E1-4CA725FF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82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5994-F4CB-40DA-BB03-41D84B6717A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A8A4-604F-41FE-85E1-4CA725FF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3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E5994-F4CB-40DA-BB03-41D84B6717A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0A8A4-604F-41FE-85E1-4CA725FF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3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2017-09-14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게임 스토리 기획서 작성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2012181032 </a:t>
            </a:r>
            <a:r>
              <a:rPr lang="ko-KR" altLang="en-US" dirty="0" err="1" smtClean="0"/>
              <a:t>이후림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6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703817766"/>
              </p:ext>
            </p:extLst>
          </p:nvPr>
        </p:nvGraphicFramePr>
        <p:xfrm>
          <a:off x="2032000" y="973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스토리 개요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147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66" y="3076723"/>
            <a:ext cx="1981200" cy="1524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특수 이벤트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5156200" y="5727700"/>
            <a:ext cx="1701800" cy="927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백신 진영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5156200" y="1181100"/>
            <a:ext cx="1701800" cy="92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악성코드 진영</a:t>
            </a:r>
            <a:endParaRPr lang="ko-KR" altLang="en-US" b="1" dirty="0"/>
          </a:p>
        </p:txBody>
      </p:sp>
      <p:sp>
        <p:nvSpPr>
          <p:cNvPr id="6" name="타원 5"/>
          <p:cNvSpPr/>
          <p:nvPr/>
        </p:nvSpPr>
        <p:spPr>
          <a:xfrm>
            <a:off x="2806700" y="4889500"/>
            <a:ext cx="1612900" cy="83820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중립</a:t>
            </a:r>
            <a:r>
              <a:rPr lang="ko-KR" altLang="en-US" b="1" dirty="0" err="1" smtClean="0"/>
              <a:t>노드</a:t>
            </a:r>
            <a:endParaRPr lang="ko-KR" altLang="en-US" b="1" dirty="0"/>
          </a:p>
        </p:txBody>
      </p:sp>
      <p:sp>
        <p:nvSpPr>
          <p:cNvPr id="7" name="타원 6"/>
          <p:cNvSpPr/>
          <p:nvPr/>
        </p:nvSpPr>
        <p:spPr>
          <a:xfrm>
            <a:off x="7581900" y="4889500"/>
            <a:ext cx="1612900" cy="83820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중립</a:t>
            </a:r>
            <a:r>
              <a:rPr lang="ko-KR" altLang="en-US" b="1" dirty="0" err="1" smtClean="0"/>
              <a:t>노드</a:t>
            </a:r>
            <a:endParaRPr lang="ko-KR" altLang="en-US" b="1" dirty="0"/>
          </a:p>
        </p:txBody>
      </p:sp>
      <p:sp>
        <p:nvSpPr>
          <p:cNvPr id="8" name="타원 7"/>
          <p:cNvSpPr/>
          <p:nvPr/>
        </p:nvSpPr>
        <p:spPr>
          <a:xfrm>
            <a:off x="2806700" y="2171700"/>
            <a:ext cx="1612900" cy="83820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중립노드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7581900" y="2171700"/>
            <a:ext cx="1612900" cy="83820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중립</a:t>
            </a:r>
            <a:r>
              <a:rPr lang="ko-KR" altLang="en-US" b="1" dirty="0" err="1" smtClean="0"/>
              <a:t>노드</a:t>
            </a:r>
            <a:endParaRPr lang="ko-KR" altLang="en-US" b="1" dirty="0"/>
          </a:p>
        </p:txBody>
      </p:sp>
      <p:cxnSp>
        <p:nvCxnSpPr>
          <p:cNvPr id="13" name="꺾인 연결선 12"/>
          <p:cNvCxnSpPr>
            <a:stCxn id="5" idx="1"/>
            <a:endCxn id="8" idx="0"/>
          </p:cNvCxnSpPr>
          <p:nvPr/>
        </p:nvCxnSpPr>
        <p:spPr>
          <a:xfrm rot="10800000" flipV="1">
            <a:off x="3613150" y="1644650"/>
            <a:ext cx="1543050" cy="527050"/>
          </a:xfrm>
          <a:prstGeom prst="bentConnector2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" idx="3"/>
            <a:endCxn id="9" idx="0"/>
          </p:cNvCxnSpPr>
          <p:nvPr/>
        </p:nvCxnSpPr>
        <p:spPr>
          <a:xfrm>
            <a:off x="6858000" y="1644650"/>
            <a:ext cx="1530350" cy="527050"/>
          </a:xfrm>
          <a:prstGeom prst="bentConnector2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8" idx="4"/>
            <a:endCxn id="6" idx="0"/>
          </p:cNvCxnSpPr>
          <p:nvPr/>
        </p:nvCxnSpPr>
        <p:spPr>
          <a:xfrm>
            <a:off x="3613150" y="3009900"/>
            <a:ext cx="0" cy="187960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" idx="1"/>
            <a:endCxn id="6" idx="4"/>
          </p:cNvCxnSpPr>
          <p:nvPr/>
        </p:nvCxnSpPr>
        <p:spPr>
          <a:xfrm rot="10800000">
            <a:off x="3613150" y="5727700"/>
            <a:ext cx="1543050" cy="463550"/>
          </a:xfrm>
          <a:prstGeom prst="bentConnector2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9" idx="4"/>
            <a:endCxn id="7" idx="0"/>
          </p:cNvCxnSpPr>
          <p:nvPr/>
        </p:nvCxnSpPr>
        <p:spPr>
          <a:xfrm>
            <a:off x="8388350" y="3009900"/>
            <a:ext cx="0" cy="187960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7" idx="4"/>
            <a:endCxn id="4" idx="3"/>
          </p:cNvCxnSpPr>
          <p:nvPr/>
        </p:nvCxnSpPr>
        <p:spPr>
          <a:xfrm rot="5400000">
            <a:off x="7391400" y="5194300"/>
            <a:ext cx="463550" cy="1530350"/>
          </a:xfrm>
          <a:prstGeom prst="bentConnector2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꺾인 연결선 22"/>
          <p:cNvCxnSpPr>
            <a:stCxn id="9" idx="3"/>
          </p:cNvCxnSpPr>
          <p:nvPr/>
        </p:nvCxnSpPr>
        <p:spPr>
          <a:xfrm flipH="1">
            <a:off x="6660394" y="2887148"/>
            <a:ext cx="1157710" cy="58659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꺾인 연결선 22"/>
          <p:cNvCxnSpPr>
            <a:endCxn id="8" idx="5"/>
          </p:cNvCxnSpPr>
          <p:nvPr/>
        </p:nvCxnSpPr>
        <p:spPr>
          <a:xfrm flipH="1" flipV="1">
            <a:off x="4183396" y="2887148"/>
            <a:ext cx="1170409" cy="58659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93750" y="1733708"/>
            <a:ext cx="1638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err="1" smtClean="0"/>
              <a:t>노드방향에</a:t>
            </a:r>
            <a:r>
              <a:rPr lang="ko-KR" altLang="en-US" dirty="0" smtClean="0"/>
              <a:t> 배치되는 병력의 수에 따라 노드의 전투력이 변화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550300" y="3083511"/>
            <a:ext cx="2222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병력은 일정 시간 간격으로 생성되는 버그를 최우선적으로 공격하게 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버그를 처치한 팀은 버프를 얻게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6" name="오른쪽 화살표 45"/>
          <p:cNvSpPr/>
          <p:nvPr/>
        </p:nvSpPr>
        <p:spPr>
          <a:xfrm>
            <a:off x="2489200" y="2468086"/>
            <a:ext cx="355600" cy="24542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 flipH="1">
            <a:off x="6770672" y="3530600"/>
            <a:ext cx="1763727" cy="152400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8" name="꺾인 연결선 22"/>
          <p:cNvCxnSpPr>
            <a:endCxn id="4" idx="0"/>
          </p:cNvCxnSpPr>
          <p:nvPr/>
        </p:nvCxnSpPr>
        <p:spPr>
          <a:xfrm>
            <a:off x="6007100" y="4622800"/>
            <a:ext cx="0" cy="110490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꺾인 연결선 22"/>
          <p:cNvCxnSpPr>
            <a:stCxn id="5" idx="2"/>
          </p:cNvCxnSpPr>
          <p:nvPr/>
        </p:nvCxnSpPr>
        <p:spPr>
          <a:xfrm>
            <a:off x="6007100" y="2108200"/>
            <a:ext cx="0" cy="116840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꺾인 연결선 22"/>
          <p:cNvCxnSpPr>
            <a:stCxn id="7" idx="1"/>
          </p:cNvCxnSpPr>
          <p:nvPr/>
        </p:nvCxnSpPr>
        <p:spPr>
          <a:xfrm flipH="1" flipV="1">
            <a:off x="6660394" y="4425654"/>
            <a:ext cx="1157710" cy="58659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꺾인 연결선 22"/>
          <p:cNvCxnSpPr>
            <a:endCxn id="6" idx="7"/>
          </p:cNvCxnSpPr>
          <p:nvPr/>
        </p:nvCxnSpPr>
        <p:spPr>
          <a:xfrm flipH="1">
            <a:off x="4183396" y="4425654"/>
            <a:ext cx="1170409" cy="58659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13" y="894217"/>
            <a:ext cx="921506" cy="921506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350" y="5850452"/>
            <a:ext cx="885616" cy="8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67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2017-09-14 실습 게임 스토리 기획서 작성</vt:lpstr>
      <vt:lpstr>스토리 개요</vt:lpstr>
      <vt:lpstr>특수 이벤트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2017-09-14 실습 게임 스토리 기획서 작성</dc:title>
  <dc:creator>user</dc:creator>
  <cp:lastModifiedBy>user</cp:lastModifiedBy>
  <cp:revision>6</cp:revision>
  <dcterms:created xsi:type="dcterms:W3CDTF">2017-09-14T05:14:08Z</dcterms:created>
  <dcterms:modified xsi:type="dcterms:W3CDTF">2017-09-14T06:06:39Z</dcterms:modified>
</cp:coreProperties>
</file>