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f582295f4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f582295f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f582295f4d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f582295f4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f582295f4d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f582295f4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f582295f4d_1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f582295f4d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-y1hScJ22jgFpuyDRmjT6zUWMwHkdFJC/view" TargetMode="External"/><Relationship Id="rId4" Type="http://schemas.openxmlformats.org/officeDocument/2006/relationships/image" Target="../media/image3.jp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8353" y="1995162"/>
            <a:ext cx="55536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Чат-бот с информацией для абитуриента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8353" y="4492687"/>
            <a:ext cx="5553694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Команда: </a:t>
            </a:r>
            <a:r>
              <a:rPr lang="en-US"/>
              <a:t>Clowns++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9235" y="5202225"/>
            <a:ext cx="1662765" cy="165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Проблема, целевая аудитория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>
                <a:latin typeface="Montserrat"/>
                <a:ea typeface="Montserrat"/>
                <a:cs typeface="Montserrat"/>
                <a:sym typeface="Montserrat"/>
              </a:rPr>
              <a:t>Цель: </a:t>
            </a: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Создать чат-бот с информацией для абитуриента. Чат-бот предназначен для лиц, планирующих поступление в вуз, содержит ответы на часто задаваемые вопросы.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>
                <a:latin typeface="Montserrat"/>
                <a:ea typeface="Montserrat"/>
                <a:cs typeface="Montserrat"/>
                <a:sym typeface="Montserrat"/>
              </a:rPr>
              <a:t>Целевая аудитория: </a:t>
            </a:r>
            <a:r>
              <a:rPr lang="en-US" sz="2400">
                <a:latin typeface="Montserrat"/>
                <a:ea typeface="Montserrat"/>
                <a:cs typeface="Montserrat"/>
                <a:sym typeface="Montserrat"/>
              </a:rPr>
              <a:t>абитуриенты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9235" y="5202225"/>
            <a:ext cx="1662765" cy="165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Решение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Для решения кейса использовалась библиотека pyTelegramBotAPI. В качестве БД использовался Json-файл.</a:t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2457" y="3113900"/>
            <a:ext cx="3607075" cy="359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Функционал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6" title="2024-04-13 08-40-11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5476" y="1690825"/>
            <a:ext cx="5981324" cy="44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29235" y="5202225"/>
            <a:ext cx="1662765" cy="165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Будущее развитие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Добавить больше факультетов и их направления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Добавить визуальную часть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Добавить онлайн подачу документов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Сделать опросник об интересах абитуриента и на основе данных предлагать факультеты</a:t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9235" y="5202225"/>
            <a:ext cx="1662765" cy="165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