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1"/>
  </p:notesMasterIdLst>
  <p:handoutMasterIdLst>
    <p:handoutMasterId r:id="rId12"/>
  </p:handoutMasterIdLst>
  <p:sldIdLst>
    <p:sldId id="256" r:id="rId5"/>
    <p:sldId id="358" r:id="rId6"/>
    <p:sldId id="356" r:id="rId7"/>
    <p:sldId id="357" r:id="rId8"/>
    <p:sldId id="355" r:id="rId9"/>
    <p:sldId id="353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0A6"/>
    <a:srgbClr val="00254B"/>
    <a:srgbClr val="346799"/>
    <a:srgbClr val="D6E1ED"/>
    <a:srgbClr val="6194BB"/>
    <a:srgbClr val="002644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9" autoAdjust="0"/>
    <p:restoredTop sz="92683" autoAdjust="0"/>
  </p:normalViewPr>
  <p:slideViewPr>
    <p:cSldViewPr snapToGrid="0">
      <p:cViewPr varScale="1">
        <p:scale>
          <a:sx n="128" d="100"/>
          <a:sy n="128" d="100"/>
        </p:scale>
        <p:origin x="6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0F5A20-83B6-4E1F-8BA2-9AACAB8C13F2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DB863A-9CC0-49A8-BECF-2262B8C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48FCC2-677E-44C6-BB01-580A018544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A9D706-3C30-47FD-ACDD-48BFEAA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0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9D706-3C30-47FD-ACDD-48BFEAA82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-1"/>
            <a:ext cx="12191997" cy="6863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208B3-BA99-C243-819F-DB3A403C67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70048" y="358345"/>
            <a:ext cx="8759952" cy="2830176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356E-9AFE-7640-BDAB-DF483E3489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70048" y="3439686"/>
            <a:ext cx="8759952" cy="5486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rgbClr val="1E689D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CBD836-292B-7044-A293-CF1CB5304D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70048" y="4239491"/>
            <a:ext cx="8759952" cy="2260165"/>
          </a:xfrm>
        </p:spPr>
        <p:txBody>
          <a:bodyPr>
            <a:normAutofit/>
          </a:bodyPr>
          <a:lstStyle>
            <a:lvl1pPr marL="0" indent="0">
              <a:buNone/>
              <a:defRPr sz="2500" b="0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latin typeface="TeXGyreAdventor" pitchFamily="2" charset="77"/>
              </a:defRPr>
            </a:lvl2pPr>
            <a:lvl3pPr marL="914400" indent="0">
              <a:buNone/>
              <a:defRPr b="0" i="0">
                <a:latin typeface="TeXGyreAdventor" pitchFamily="2" charset="77"/>
              </a:defRPr>
            </a:lvl3pPr>
            <a:lvl4pPr marL="1371600" indent="0">
              <a:buNone/>
              <a:defRPr b="0" i="0">
                <a:latin typeface="TeXGyreAdventor" pitchFamily="2" charset="77"/>
              </a:defRPr>
            </a:lvl4pPr>
            <a:lvl5pPr marL="1828800" indent="0">
              <a:buNone/>
              <a:defRPr b="0" i="0">
                <a:latin typeface="TeXGyreAdventor" pitchFamily="2" charset="77"/>
              </a:defRPr>
            </a:lvl5pPr>
          </a:lstStyle>
          <a:p>
            <a:pPr lvl="0"/>
            <a:r>
              <a:rPr lang="en-US" dirty="0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73983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228600"/>
            <a:ext cx="10287000" cy="914400"/>
          </a:xfrm>
        </p:spPr>
        <p:txBody>
          <a:bodyPr>
            <a:noAutofit/>
          </a:bodyPr>
          <a:lstStyle>
            <a:lvl1pPr>
              <a:defRPr sz="34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 userDrawn="1"/>
        </p:nvSpPr>
        <p:spPr>
          <a:xfrm>
            <a:off x="0" y="6245352"/>
            <a:ext cx="758952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0599AF97-D8D8-DC4A-AFB5-A30E0019D070}" type="slidenum">
              <a:rPr lang="en-US" sz="2400" b="1" i="0" smtClean="0">
                <a:solidFill>
                  <a:srgbClr val="3A70A6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2400" b="1" i="0" dirty="0">
              <a:solidFill>
                <a:srgbClr val="3A70A6"/>
              </a:solidFill>
              <a:latin typeface="Arial" panose="020B0604020202020204" pitchFamily="34" charset="0"/>
              <a:ea typeface="Geneva" panose="020B05030304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228600"/>
            <a:ext cx="10287000" cy="914400"/>
          </a:xfrm>
        </p:spPr>
        <p:txBody>
          <a:bodyPr>
            <a:noAutofit/>
          </a:bodyPr>
          <a:lstStyle>
            <a:lvl1pPr>
              <a:defRPr sz="34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 userDrawn="1"/>
        </p:nvSpPr>
        <p:spPr>
          <a:xfrm>
            <a:off x="0" y="6245352"/>
            <a:ext cx="7589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0599AF97-D8D8-DC4A-AFB5-A30E0019D070}" type="slidenum">
              <a:rPr lang="en-US" sz="2400" b="1" i="0" smtClean="0">
                <a:solidFill>
                  <a:srgbClr val="3A70A6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2400" b="1" i="0" dirty="0">
              <a:solidFill>
                <a:srgbClr val="3A70A6"/>
              </a:solidFill>
              <a:latin typeface="Arial" panose="020B0604020202020204" pitchFamily="34" charset="0"/>
              <a:ea typeface="Geneva" panose="020B05030304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30F06-AF4E-4B15-88F7-27921CA26B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3000" y="1143000"/>
            <a:ext cx="10287000" cy="53309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6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7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228600"/>
            <a:ext cx="10287000" cy="914400"/>
          </a:xfrm>
        </p:spPr>
        <p:txBody>
          <a:bodyPr>
            <a:noAutofit/>
          </a:bodyPr>
          <a:lstStyle>
            <a:lvl1pPr>
              <a:defRPr sz="34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 userDrawn="1"/>
        </p:nvSpPr>
        <p:spPr>
          <a:xfrm>
            <a:off x="0" y="6245352"/>
            <a:ext cx="758952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0599AF97-D8D8-DC4A-AFB5-A30E0019D070}" type="slidenum">
              <a:rPr lang="en-US" sz="2400" b="1" i="0" smtClean="0">
                <a:solidFill>
                  <a:srgbClr val="3A70A6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2400" b="1" i="0" dirty="0">
              <a:solidFill>
                <a:srgbClr val="3A70A6"/>
              </a:solidFill>
              <a:latin typeface="Arial" panose="020B0604020202020204" pitchFamily="34" charset="0"/>
              <a:ea typeface="Geneva" panose="020B05030304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07853-4A73-4EC2-896E-7C59EF7F3A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3000" y="1142999"/>
            <a:ext cx="4754880" cy="5330952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439DEA5-CDC5-416C-8B3F-F6A47028A6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5120" y="1143000"/>
            <a:ext cx="4754880" cy="5330952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FC5DC2-EF72-3AEB-0963-F25CB3757B31}"/>
              </a:ext>
            </a:extLst>
          </p:cNvPr>
          <p:cNvCxnSpPr/>
          <p:nvPr userDrawn="1"/>
        </p:nvCxnSpPr>
        <p:spPr>
          <a:xfrm>
            <a:off x="6291072" y="1143000"/>
            <a:ext cx="0" cy="5330952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7" cy="6863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2559" y="2057400"/>
            <a:ext cx="9326880" cy="2743200"/>
          </a:xfrm>
        </p:spPr>
        <p:txBody>
          <a:bodyPr>
            <a:noAutofit/>
          </a:bodyPr>
          <a:lstStyle>
            <a:lvl1pPr algn="ctr">
              <a:defRPr sz="5400" b="1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39772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" y="-1"/>
            <a:ext cx="12191995" cy="6863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5D2E95-C5FD-1708-24A4-8E89D77B6F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91995" cy="68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663CF3-F015-FE08-B909-303CCB17482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6304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5DBC-BA2F-3D49-88F0-65B97FAE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54FB-DEBB-8B4E-9319-55D479F8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143000"/>
            <a:ext cx="10287000" cy="533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6F30-FF1E-F544-A1F8-74453730D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45352"/>
            <a:ext cx="758952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rgbClr val="3A70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3F746C-CA3A-FD49-94C8-B730ABAA32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704" r:id="rId4"/>
    <p:sldLayoutId id="2147483710" r:id="rId5"/>
    <p:sldLayoutId id="2147483707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EE97-F9D2-6771-1C9F-7C4D2D026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0DFBD-9353-BDBD-758C-4F3492037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3A70A6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5A111-6330-4F80-0E13-CAD1D04945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0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E7BC2D-DF30-261B-1A2F-1B7D0545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99813C-B18C-E205-DEEE-63A45D8E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7EE8A-6834-8683-8F62-AF39784253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E1432-87B4-BAEE-CF0C-6B887E1F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5654D-E697-ECF5-C924-EB60E2CE54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825D7-4E9E-F1A6-E027-815B8CC4A7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4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B22B-4738-7E77-3F68-FF1868B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633815"/>
      </p:ext>
    </p:extLst>
  </p:cSld>
  <p:clrMapOvr>
    <a:masterClrMapping/>
  </p:clrMapOvr>
</p:sld>
</file>

<file path=ppt/theme/theme1.xml><?xml version="1.0" encoding="utf-8"?>
<a:theme xmlns:a="http://schemas.openxmlformats.org/drawingml/2006/main" name="ANT Infor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slides" id="{14C5BD73-181B-7A4A-BC52-9228494A5BA5}" vid="{797011A9-EB7A-6F48-8D9C-13459D858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feee8034-9033-4907-8dcb-5196de7e654f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feee8034-9033-4907-8dcb-5196de7e654f">
      <Terms xmlns="http://schemas.microsoft.com/office/infopath/2007/PartnerControls"/>
    </lcf76f155ced4ddcb4097134ff3c332f>
    <TaxCatchAll xmlns="023d53c5-ba6d-47b0-817f-5227d1d7789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39590497D774B96B64C9F159359BB" ma:contentTypeVersion="19" ma:contentTypeDescription="Create a new document." ma:contentTypeScope="" ma:versionID="f2bf5891be82e8a473ae203039566004">
  <xsd:schema xmlns:xsd="http://www.w3.org/2001/XMLSchema" xmlns:xs="http://www.w3.org/2001/XMLSchema" xmlns:p="http://schemas.microsoft.com/office/2006/metadata/properties" xmlns:ns1="http://schemas.microsoft.com/sharepoint/v3" xmlns:ns2="feee8034-9033-4907-8dcb-5196de7e654f" xmlns:ns3="023d53c5-ba6d-47b0-817f-5227d1d77897" targetNamespace="http://schemas.microsoft.com/office/2006/metadata/properties" ma:root="true" ma:fieldsID="f87fef422fd11ad854d45484552ee2f2" ns1:_="" ns2:_="" ns3:_="">
    <xsd:import namespace="http://schemas.microsoft.com/sharepoint/v3"/>
    <xsd:import namespace="feee8034-9033-4907-8dcb-5196de7e654f"/>
    <xsd:import namespace="023d53c5-ba6d-47b0-817f-5227d1d77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Note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e8034-9033-4907-8dcb-5196de7e6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8" nillable="true" ma:displayName="Notes" ma:description="Add a note to highlight something. " ma:format="Dropdown" ma:internalName="Notes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cffaf5dc-3735-4fce-97e2-f6f35f147f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d53c5-ba6d-47b0-817f-5227d1d7789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e186a6fd-c9b0-45db-8cf7-8ef34a977e70}" ma:internalName="TaxCatchAll" ma:showField="CatchAllData" ma:web="023d53c5-ba6d-47b0-817f-5227d1d77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3AE069-577B-4151-A6AD-9EC83A80F210}">
  <ds:schemaRefs>
    <ds:schemaRef ds:uri="http://schemas.microsoft.com/office/2006/metadata/properties"/>
    <ds:schemaRef ds:uri="http://schemas.microsoft.com/office/infopath/2007/PartnerControls"/>
    <ds:schemaRef ds:uri="feee8034-9033-4907-8dcb-5196de7e654f"/>
    <ds:schemaRef ds:uri="http://schemas.microsoft.com/sharepoint/v3"/>
    <ds:schemaRef ds:uri="023d53c5-ba6d-47b0-817f-5227d1d77897"/>
  </ds:schemaRefs>
</ds:datastoreItem>
</file>

<file path=customXml/itemProps2.xml><?xml version="1.0" encoding="utf-8"?>
<ds:datastoreItem xmlns:ds="http://schemas.openxmlformats.org/officeDocument/2006/customXml" ds:itemID="{C0AC94D4-0F85-4BF5-8619-51E11717EC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8243A-0939-49EB-AC4E-205CB7759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ee8034-9033-4907-8dcb-5196de7e654f"/>
    <ds:schemaRef ds:uri="023d53c5-ba6d-47b0-817f-5227d1d77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Current Briefing Template 16.9</Template>
  <TotalTime>7592</TotalTime>
  <Words>1</Words>
  <Application>Microsoft Macintosh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TeXGyreAdventor</vt:lpstr>
      <vt:lpstr>ANT Informal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Leach, Benjamin T Ctr USAF AETC AFIT/ENG</dc:creator>
  <cp:lastModifiedBy>WOODBURN, DAVID A CIV USAF AETC AFIT/ENG</cp:lastModifiedBy>
  <cp:revision>278</cp:revision>
  <dcterms:created xsi:type="dcterms:W3CDTF">2017-04-20T20:06:28Z</dcterms:created>
  <dcterms:modified xsi:type="dcterms:W3CDTF">2023-03-02T19:52:57Z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0x01010020E39590497D774B96B64C9F159359BB</vt:lpwstr>
  </property>
</Properties>
</file>