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19"/>
  </p:notesMasterIdLst>
  <p:sldIdLst>
    <p:sldId id="256" r:id="rId5"/>
    <p:sldId id="284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6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E5C5C"/>
    <a:srgbClr val="DD636E"/>
    <a:srgbClr val="92D050"/>
    <a:srgbClr val="80CB8E"/>
    <a:srgbClr val="FF7C80"/>
    <a:srgbClr val="171526"/>
    <a:srgbClr val="DFF3FD"/>
    <a:srgbClr val="44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0" autoAdjust="0"/>
    <p:restoredTop sz="85455" autoAdjust="0"/>
  </p:normalViewPr>
  <p:slideViewPr>
    <p:cSldViewPr snapToGrid="0">
      <p:cViewPr varScale="1">
        <p:scale>
          <a:sx n="138" d="100"/>
          <a:sy n="138" d="100"/>
        </p:scale>
        <p:origin x="14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DE12E-AA48-CC4A-98B1-EE586CF57193}" type="datetimeFigureOut">
              <a:rPr kumimoji="1" lang="ko-KR" altLang="en-US" smtClean="0"/>
              <a:t>2024-05-08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F7175-84EB-3C41-B9AB-7C4836C261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356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37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296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801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2736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4264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7081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9422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1076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199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46BFF-0DAF-452C-A431-7F042B2CB7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111" y="2519539"/>
            <a:ext cx="9144000" cy="1006475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altLang="ko-KR" dirty="0"/>
              <a:t>Your title here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DBA47-6DD5-49F2-954F-E6388B406C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111" y="3624615"/>
            <a:ext cx="9144000" cy="55227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Presenter name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C4B8F0-9B29-41AD-E49C-F0358E01123C}"/>
              </a:ext>
            </a:extLst>
          </p:cNvPr>
          <p:cNvGrpSpPr/>
          <p:nvPr userDrawn="1"/>
        </p:nvGrpSpPr>
        <p:grpSpPr>
          <a:xfrm>
            <a:off x="153347" y="6156581"/>
            <a:ext cx="1970787" cy="619066"/>
            <a:chOff x="153347" y="6156581"/>
            <a:chExt cx="1970787" cy="61906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EE4DB6-B52F-00A9-1D28-AF507E48398A}"/>
                </a:ext>
              </a:extLst>
            </p:cNvPr>
            <p:cNvSpPr/>
            <p:nvPr userDrawn="1"/>
          </p:nvSpPr>
          <p:spPr>
            <a:xfrm>
              <a:off x="153347" y="6156581"/>
              <a:ext cx="1970787" cy="619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74EE15-FFFB-946F-086D-5D49C387DA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15" y="6309245"/>
              <a:ext cx="1203441" cy="414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307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4015D-5435-44E3-ADA7-524D4CA662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5462" y="824706"/>
            <a:ext cx="9657521" cy="9112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68AD0-4E15-415D-B453-C942B32339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5462" y="1847418"/>
            <a:ext cx="9657521" cy="4351338"/>
          </a:xfrm>
        </p:spPr>
        <p:txBody>
          <a:bodyPr/>
          <a:lstStyle>
            <a:lvl1pPr>
              <a:defRPr b="1"/>
            </a:lvl1pPr>
            <a:lvl2pPr marL="685800" indent="-228600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altLang="ko-KR" dirty="0"/>
              <a:t>First topic</a:t>
            </a:r>
          </a:p>
          <a:p>
            <a:pPr lvl="1"/>
            <a:r>
              <a:rPr lang="en-US" altLang="ko-KR" dirty="0"/>
              <a:t>Subtopic 1</a:t>
            </a:r>
          </a:p>
          <a:p>
            <a:pPr lvl="1"/>
            <a:r>
              <a:rPr lang="en-US" altLang="ko-KR" dirty="0"/>
              <a:t>Subtopic 2</a:t>
            </a:r>
          </a:p>
          <a:p>
            <a:pPr lvl="0"/>
            <a:r>
              <a:rPr lang="en-US" altLang="ko-KR" dirty="0"/>
              <a:t>Second topic</a:t>
            </a:r>
          </a:p>
          <a:p>
            <a:pPr lvl="1"/>
            <a:r>
              <a:rPr lang="en-US" altLang="ko-KR" dirty="0"/>
              <a:t>Subtopic 1</a:t>
            </a:r>
          </a:p>
          <a:p>
            <a:pPr lvl="1"/>
            <a:r>
              <a:rPr lang="en-US" altLang="ko-KR" dirty="0"/>
              <a:t>Subtopic 2</a:t>
            </a:r>
          </a:p>
          <a:p>
            <a:pPr lvl="1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C0415E-25FD-8F69-E1D6-BEB627328CED}"/>
              </a:ext>
            </a:extLst>
          </p:cNvPr>
          <p:cNvGrpSpPr/>
          <p:nvPr userDrawn="1"/>
        </p:nvGrpSpPr>
        <p:grpSpPr>
          <a:xfrm>
            <a:off x="10322259" y="182120"/>
            <a:ext cx="1731803" cy="477124"/>
            <a:chOff x="10322259" y="182120"/>
            <a:chExt cx="1731803" cy="4771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8EC68A-7BB0-864B-8741-9AA66A652A3B}"/>
                </a:ext>
              </a:extLst>
            </p:cNvPr>
            <p:cNvSpPr/>
            <p:nvPr userDrawn="1"/>
          </p:nvSpPr>
          <p:spPr>
            <a:xfrm>
              <a:off x="10322259" y="200232"/>
              <a:ext cx="1731803" cy="459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8AC439C-F70B-4FA4-8F83-1F3735704B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630" y="182120"/>
              <a:ext cx="1203441" cy="414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560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5646C0CB-75F7-478B-B228-9ECFA8D124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111" y="2519539"/>
            <a:ext cx="9144000" cy="1006475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altLang="ko-KR" dirty="0"/>
              <a:t>Your title here</a:t>
            </a:r>
            <a:endParaRPr lang="ko-KR" altLang="en-US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4ACAC04E-B199-431D-A880-347ED31053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111" y="3624615"/>
            <a:ext cx="9144000" cy="55227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Presenter name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F5E181-F968-7EBC-4DB1-9664F737124A}"/>
              </a:ext>
            </a:extLst>
          </p:cNvPr>
          <p:cNvGrpSpPr/>
          <p:nvPr userDrawn="1"/>
        </p:nvGrpSpPr>
        <p:grpSpPr>
          <a:xfrm>
            <a:off x="282645" y="5919861"/>
            <a:ext cx="1955615" cy="627399"/>
            <a:chOff x="282645" y="5919861"/>
            <a:chExt cx="1955615" cy="6273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69311F-595B-7E45-AC35-CD9036D9783E}"/>
                </a:ext>
              </a:extLst>
            </p:cNvPr>
            <p:cNvSpPr/>
            <p:nvPr userDrawn="1"/>
          </p:nvSpPr>
          <p:spPr>
            <a:xfrm>
              <a:off x="282645" y="5919861"/>
              <a:ext cx="1955615" cy="627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F2E365A-5A1B-5534-2A1C-37699BA1DC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033" y="6080400"/>
              <a:ext cx="1203441" cy="414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347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173CD-204C-4A4C-A73F-49C256C4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743200" cy="365125"/>
          </a:xfrm>
        </p:spPr>
        <p:txBody>
          <a:bodyPr/>
          <a:lstStyle/>
          <a:p>
            <a:fld id="{AB58EC69-3363-634C-8FAE-0AFABCB17754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6DB59A-F9AA-4562-9F1B-41CE953A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6351" y="6356349"/>
            <a:ext cx="583494" cy="365125"/>
          </a:xfrm>
        </p:spPr>
        <p:txBody>
          <a:bodyPr/>
          <a:lstStyle>
            <a:lvl1pPr>
              <a:defRPr b="1"/>
            </a:lvl1pPr>
          </a:lstStyle>
          <a:p>
            <a:fld id="{BD019F20-4947-436A-B85E-F0B6FC028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7FF07FE-F8C2-4727-9F22-DDFDE30805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136525"/>
            <a:ext cx="10515600" cy="87665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ko-KR" dirty="0"/>
              <a:t>Basic template #2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95BA453-F6ED-46C0-874C-8990DA0351D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0" y="1309511"/>
            <a:ext cx="11125200" cy="4867452"/>
          </a:xfrm>
        </p:spPr>
        <p:txBody>
          <a:bodyPr/>
          <a:lstStyle>
            <a:lvl1pPr>
              <a:defRPr b="1"/>
            </a:lvl1pPr>
            <a:lvl2pPr marL="685800" indent="-228600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altLang="ko-KR" dirty="0"/>
              <a:t>First topic</a:t>
            </a:r>
          </a:p>
          <a:p>
            <a:pPr lvl="1"/>
            <a:r>
              <a:rPr lang="en-US" altLang="ko-KR" dirty="0"/>
              <a:t>Subtopic 1</a:t>
            </a:r>
          </a:p>
          <a:p>
            <a:pPr lvl="1"/>
            <a:r>
              <a:rPr lang="en-US" altLang="ko-KR" dirty="0"/>
              <a:t>Subtopic 2</a:t>
            </a:r>
          </a:p>
          <a:p>
            <a:pPr lvl="0"/>
            <a:r>
              <a:rPr lang="en-US" altLang="ko-KR" dirty="0"/>
              <a:t>Second topic</a:t>
            </a:r>
          </a:p>
          <a:p>
            <a:pPr lvl="1"/>
            <a:r>
              <a:rPr lang="en-US" altLang="ko-KR" dirty="0"/>
              <a:t>Subtopic 1</a:t>
            </a:r>
          </a:p>
          <a:p>
            <a:pPr lvl="1"/>
            <a:r>
              <a:rPr lang="en-US" altLang="ko-KR" dirty="0"/>
              <a:t>Subtopic 2</a:t>
            </a:r>
          </a:p>
          <a:p>
            <a:pPr lvl="1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39760D-0768-423E-19AE-28D45ED4EED6}"/>
              </a:ext>
            </a:extLst>
          </p:cNvPr>
          <p:cNvGrpSpPr/>
          <p:nvPr userDrawn="1"/>
        </p:nvGrpSpPr>
        <p:grpSpPr>
          <a:xfrm>
            <a:off x="10322259" y="182120"/>
            <a:ext cx="1731803" cy="477124"/>
            <a:chOff x="10322259" y="182120"/>
            <a:chExt cx="1731803" cy="47712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89560D9-C652-B741-B16E-2B6F3C6DB7EF}"/>
                </a:ext>
              </a:extLst>
            </p:cNvPr>
            <p:cNvSpPr/>
            <p:nvPr userDrawn="1"/>
          </p:nvSpPr>
          <p:spPr>
            <a:xfrm>
              <a:off x="10322259" y="200232"/>
              <a:ext cx="1731803" cy="459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DDF4C59-5D81-C5B4-1935-8CA890E552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630" y="182120"/>
              <a:ext cx="1203441" cy="414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561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6676C-76C8-4E3B-A6B1-D17C17FD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956" y="6356350"/>
            <a:ext cx="2743200" cy="365125"/>
          </a:xfrm>
        </p:spPr>
        <p:txBody>
          <a:bodyPr/>
          <a:lstStyle/>
          <a:p>
            <a:fld id="{2ED82B0F-DED6-CA49-A770-29437770D1A3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0497D-0FEF-4643-A3F1-82D5231E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932" y="6356350"/>
            <a:ext cx="618067" cy="365125"/>
          </a:xfrm>
        </p:spPr>
        <p:txBody>
          <a:bodyPr/>
          <a:lstStyle>
            <a:lvl1pPr>
              <a:defRPr b="1"/>
            </a:lvl1pPr>
          </a:lstStyle>
          <a:p>
            <a:fld id="{BD019F20-4947-436A-B85E-F0B6FC028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78FA88A-C3E9-4F2C-90DB-7F6EA9CEA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956" y="136526"/>
            <a:ext cx="10515600" cy="69528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ko-KR" dirty="0"/>
              <a:t>Basic template #1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89400EC-BF5F-4DAC-8956-78689DB481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4956" y="973394"/>
            <a:ext cx="11284974" cy="5256325"/>
          </a:xfrm>
        </p:spPr>
        <p:txBody>
          <a:bodyPr/>
          <a:lstStyle>
            <a:lvl1pPr>
              <a:defRPr b="1"/>
            </a:lvl1pPr>
            <a:lvl2pPr marL="685800" indent="-228600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altLang="ko-KR" dirty="0"/>
              <a:t>First topic</a:t>
            </a:r>
          </a:p>
          <a:p>
            <a:pPr lvl="1"/>
            <a:r>
              <a:rPr lang="en-US" altLang="ko-KR" dirty="0"/>
              <a:t>Subtopic1</a:t>
            </a:r>
          </a:p>
          <a:p>
            <a:pPr lvl="2"/>
            <a:r>
              <a:rPr lang="en-US" altLang="ko-KR" dirty="0"/>
              <a:t>subsubtopic1</a:t>
            </a:r>
          </a:p>
          <a:p>
            <a:pPr lvl="0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3E803B-8D5E-DC2B-06E8-6B321005BC9C}"/>
              </a:ext>
            </a:extLst>
          </p:cNvPr>
          <p:cNvGrpSpPr/>
          <p:nvPr userDrawn="1"/>
        </p:nvGrpSpPr>
        <p:grpSpPr>
          <a:xfrm>
            <a:off x="10322259" y="182120"/>
            <a:ext cx="1731803" cy="477124"/>
            <a:chOff x="10322259" y="182120"/>
            <a:chExt cx="1731803" cy="47712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2AC16A-5D7B-EF4E-A143-75917B3D0BA6}"/>
                </a:ext>
              </a:extLst>
            </p:cNvPr>
            <p:cNvSpPr/>
            <p:nvPr userDrawn="1"/>
          </p:nvSpPr>
          <p:spPr>
            <a:xfrm>
              <a:off x="10322259" y="200232"/>
              <a:ext cx="1731803" cy="459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A7A1577-1EA4-814E-9A82-C274064B70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630" y="182120"/>
              <a:ext cx="1203441" cy="414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585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5646C0CB-75F7-478B-B228-9ECFA8D124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111" y="2519539"/>
            <a:ext cx="9144000" cy="1006475"/>
          </a:xfrm>
        </p:spPr>
        <p:txBody>
          <a:bodyPr anchor="b"/>
          <a:lstStyle>
            <a:lvl1pPr algn="l">
              <a:defRPr sz="6000" b="1">
                <a:sym typeface="Wingdings" panose="05000000000000000000" pitchFamily="2" charset="2"/>
              </a:defRPr>
            </a:lvl1pPr>
          </a:lstStyle>
          <a:p>
            <a:r>
              <a:rPr lang="en-US" altLang="ko-KR" dirty="0"/>
              <a:t>Thank you </a:t>
            </a:r>
            <a:endParaRPr lang="ko-KR" altLang="en-US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4ACAC04E-B199-431D-A880-347ED31053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111" y="3624615"/>
            <a:ext cx="9144000" cy="55227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Any questions?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33ABDD-5982-D7AA-B273-98FC00E56FAB}"/>
              </a:ext>
            </a:extLst>
          </p:cNvPr>
          <p:cNvGrpSpPr/>
          <p:nvPr userDrawn="1"/>
        </p:nvGrpSpPr>
        <p:grpSpPr>
          <a:xfrm>
            <a:off x="4320688" y="4720510"/>
            <a:ext cx="7871312" cy="2137490"/>
            <a:chOff x="4320688" y="4720510"/>
            <a:chExt cx="7871312" cy="21374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7DDA3A-67F1-EB46-8C6D-D4F0EAB7D843}"/>
                </a:ext>
              </a:extLst>
            </p:cNvPr>
            <p:cNvSpPr/>
            <p:nvPr userDrawn="1"/>
          </p:nvSpPr>
          <p:spPr>
            <a:xfrm>
              <a:off x="4320688" y="4751832"/>
              <a:ext cx="7871312" cy="2106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A5DEE63-8C92-72E9-2E00-AEE2780AD3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141" y="4720510"/>
              <a:ext cx="6121660" cy="2106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09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FB002-73BD-4E98-BCFF-216FC70A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DBA43-9E56-4035-BC51-4EA1FC76F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E3142-ED8D-40D0-8CAD-311724BBE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DD4D3-74E0-0740-977E-A0CBE959205B}" type="datetime1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1C679-F17F-45CB-9B84-F5A28A04D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59E54-3945-4B55-963B-09E8120C2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fld id="{BD019F20-4947-436A-B85E-F0B6FC028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00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1" r:id="rId5"/>
    <p:sldLayoutId id="2147483660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23814-BB63-4F6A-8106-DDC65C198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110" y="2519539"/>
            <a:ext cx="6674284" cy="100647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Information Visualization</a:t>
            </a:r>
            <a:br>
              <a:rPr lang="en-US" altLang="ko-KR" sz="4000" dirty="0"/>
            </a:br>
            <a:r>
              <a:rPr lang="en-US" altLang="ko-KR" sz="4000" dirty="0"/>
              <a:t>Coding Session 3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9D709A-E2DF-4830-B975-2C79FDD36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3624614"/>
            <a:ext cx="9144000" cy="1006475"/>
          </a:xfrm>
        </p:spPr>
        <p:txBody>
          <a:bodyPr>
            <a:normAutofit/>
          </a:bodyPr>
          <a:lstStyle/>
          <a:p>
            <a:r>
              <a:rPr lang="en-US" altLang="ko-KR" dirty="0"/>
              <a:t>2024.05.08.</a:t>
            </a:r>
          </a:p>
          <a:p>
            <a:r>
              <a:rPr lang="en-US" altLang="ko-KR" dirty="0" err="1"/>
              <a:t>Seongouk</a:t>
            </a:r>
            <a:r>
              <a:rPr lang="en-US" altLang="ko-KR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317194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49C04-1D3C-5FCD-40C3-2CFA537A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Linked Interaction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6951FA-2D18-3BB8-DF88-6EBDB0945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971" y="1991805"/>
            <a:ext cx="5672328" cy="35504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3BBE39-E09F-3ACC-2FE3-67C89E887A98}"/>
              </a:ext>
            </a:extLst>
          </p:cNvPr>
          <p:cNvSpPr txBox="1"/>
          <p:nvPr/>
        </p:nvSpPr>
        <p:spPr>
          <a:xfrm>
            <a:off x="2173338" y="5798127"/>
            <a:ext cx="7845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Don’t forget to remove the previous shapes!!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0017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49C04-1D3C-5FCD-40C3-2CFA537A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Linked Interaction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47C39B-EE17-AA2C-C60A-BDD57F0A1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727" y="2037953"/>
            <a:ext cx="10044545" cy="386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62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49C04-1D3C-5FCD-40C3-2CFA537A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Linked Interaction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7DFE42-DE36-BEB0-6E76-EC35B8EC5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71" y="2279326"/>
            <a:ext cx="5979103" cy="37539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E07405-EA65-A241-9171-55E5A9BA3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748" y="3269927"/>
            <a:ext cx="5087216" cy="120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0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49C04-1D3C-5FCD-40C3-2CFA537A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Linked Interaction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E488EB-338B-BADB-1ECA-05800AF7A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27" y="1983999"/>
            <a:ext cx="10243999" cy="391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90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87A5-18AB-4662-97A2-F4181E15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D21881-B9FB-4741-B709-FCFFDC4E0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16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Today’s goal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C71BD5-1194-AEBF-C2A0-B72D096D9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956" y="2044509"/>
            <a:ext cx="8968978" cy="3353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55A9FE-2CE3-0169-31C9-1B1B840D901B}"/>
              </a:ext>
            </a:extLst>
          </p:cNvPr>
          <p:cNvSpPr txBox="1"/>
          <p:nvPr/>
        </p:nvSpPr>
        <p:spPr>
          <a:xfrm>
            <a:off x="3097520" y="5486400"/>
            <a:ext cx="5996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Linked Interaction for Dashboard!</a:t>
            </a:r>
            <a:endParaRPr lang="ko-KR" altLang="en-US" sz="32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941B08-E2F4-320D-A7E6-3DB1463F4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296" y="2015013"/>
            <a:ext cx="9161503" cy="344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5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migration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5A4899-4E71-E0BB-B93D-77002E0B8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67" y="2038580"/>
            <a:ext cx="7759865" cy="27808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493A79-257D-9228-E0E5-6890E7234EA7}"/>
              </a:ext>
            </a:extLst>
          </p:cNvPr>
          <p:cNvSpPr txBox="1"/>
          <p:nvPr/>
        </p:nvSpPr>
        <p:spPr>
          <a:xfrm>
            <a:off x="4196283" y="4980709"/>
            <a:ext cx="3799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One Vis in One .</a:t>
            </a:r>
            <a:r>
              <a:rPr lang="en-US" altLang="ko-KR" sz="3200" b="1" dirty="0" err="1"/>
              <a:t>js</a:t>
            </a:r>
            <a:r>
              <a:rPr lang="en-US" altLang="ko-KR" sz="3200" b="1" dirty="0"/>
              <a:t> file</a:t>
            </a:r>
            <a:endParaRPr lang="ko-KR" alt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C60A9-CAEA-47EE-5FEC-19EC4E8578FD}"/>
              </a:ext>
            </a:extLst>
          </p:cNvPr>
          <p:cNvSpPr txBox="1"/>
          <p:nvPr/>
        </p:nvSpPr>
        <p:spPr>
          <a:xfrm>
            <a:off x="2887342" y="5565484"/>
            <a:ext cx="6417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Multiple Vis in One .</a:t>
            </a:r>
            <a:r>
              <a:rPr lang="en-US" altLang="ko-KR" sz="3200" b="1" dirty="0" err="1"/>
              <a:t>js</a:t>
            </a:r>
            <a:r>
              <a:rPr lang="en-US" altLang="ko-KR" sz="3200" b="1" dirty="0"/>
              <a:t> will be messy!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5582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49C04-1D3C-5FCD-40C3-2CFA537A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migration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F67384-0FD6-1DD8-B0B9-5F7F451A2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78" y="2955234"/>
            <a:ext cx="1898831" cy="2443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005100-2FE2-C0C5-7EBF-2432368BF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72" y="1735931"/>
            <a:ext cx="4552948" cy="488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2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49C04-1D3C-5FCD-40C3-2CFA537A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Code migration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E4719A-01A7-BD01-7EAF-6436EEC4E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915" y="2204386"/>
            <a:ext cx="3012064" cy="22093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0FE7B5-2971-68C0-0143-3A6167050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156" y="2364311"/>
            <a:ext cx="4710480" cy="19139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19EC5C-E9DA-4C57-DD52-D48350AC6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1421" y="4653614"/>
            <a:ext cx="4645601" cy="185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8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49C04-1D3C-5FCD-40C3-2CFA537A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After Code migration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31D6C2-C0FD-EFCD-DBE1-9B2901E12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000" y="1898071"/>
            <a:ext cx="3575999" cy="447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21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49C04-1D3C-5FCD-40C3-2CFA537A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 Arrangement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803D6D-50FF-2E38-331E-F4709A0C7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2421948"/>
            <a:ext cx="345757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9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49C04-1D3C-5FCD-40C3-2CFA537A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Change Arrangement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4225B7-4BFB-4D29-A8DE-91F98BF0D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2" y="2183177"/>
            <a:ext cx="9751624" cy="362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44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49C04-1D3C-5FCD-40C3-2CFA537A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Linked Interaction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EEDC5D-0530-A1F4-65D2-A62A3A849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570" y="1877075"/>
            <a:ext cx="4495812" cy="40736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C7C771-BC34-C3BD-93E0-3D225C097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1" y="2337815"/>
            <a:ext cx="6698672" cy="30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53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63BC27BF052F044869B1966B0327016" ma:contentTypeVersion="2" ma:contentTypeDescription="새 문서를 만듭니다." ma:contentTypeScope="" ma:versionID="06145af860fdfb1b6593f9956211127b">
  <xsd:schema xmlns:xsd="http://www.w3.org/2001/XMLSchema" xmlns:xs="http://www.w3.org/2001/XMLSchema" xmlns:p="http://schemas.microsoft.com/office/2006/metadata/properties" xmlns:ns3="f6779841-6d37-4f7b-a1db-976b6e749874" targetNamespace="http://schemas.microsoft.com/office/2006/metadata/properties" ma:root="true" ma:fieldsID="c9988ec59476b09389d31fc880e32b40" ns3:_="">
    <xsd:import namespace="f6779841-6d37-4f7b-a1db-976b6e7498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9841-6d37-4f7b-a1db-976b6e7498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384C48-1DB0-4CA7-BF76-F2CDA94EE68E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f6779841-6d37-4f7b-a1db-976b6e749874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1731D0C4-6E9A-4DBB-BFBF-9A223A4DFC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3B69A9-7070-4104-81E0-E4A9BAE378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9841-6d37-4f7b-a1db-976b6e7498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8839</TotalTime>
  <Words>77</Words>
  <Application>Microsoft Office PowerPoint</Application>
  <PresentationFormat>와이드스크린</PresentationFormat>
  <Paragraphs>29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Calibri</vt:lpstr>
      <vt:lpstr>Wingdings</vt:lpstr>
      <vt:lpstr>Office 테마</vt:lpstr>
      <vt:lpstr>Information Visualization Coding Session 3</vt:lpstr>
      <vt:lpstr>Today’s goal</vt:lpstr>
      <vt:lpstr>Code migration</vt:lpstr>
      <vt:lpstr>Code migration</vt:lpstr>
      <vt:lpstr>Code migration</vt:lpstr>
      <vt:lpstr>After Code migration</vt:lpstr>
      <vt:lpstr>Change Arrangement</vt:lpstr>
      <vt:lpstr>Change Arrangement</vt:lpstr>
      <vt:lpstr>Linked Interaction</vt:lpstr>
      <vt:lpstr>Linked Interaction</vt:lpstr>
      <vt:lpstr>Linked Interaction</vt:lpstr>
      <vt:lpstr>Linked Interaction</vt:lpstr>
      <vt:lpstr>Linked Interaction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구윤회 (전기전자컴퓨터공학부)</dc:creator>
  <cp:lastModifiedBy>(학생) 김성욱 (컴퓨터공학과)</cp:lastModifiedBy>
  <cp:revision>826</cp:revision>
  <dcterms:created xsi:type="dcterms:W3CDTF">2020-01-08T08:00:04Z</dcterms:created>
  <dcterms:modified xsi:type="dcterms:W3CDTF">2024-05-08T06:36:50Z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0x010100763BC27BF052F044869B1966B0327016</vt:lpwstr>
  </property>
</Properties>
</file>