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3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931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401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790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6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6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9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8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3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9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463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CC11440-8FCC-46C6-A3E0-D0649600F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1" descr="나무 테이블 위에 있는 연필 홀더 안에 색연필">
            <a:extLst>
              <a:ext uri="{FF2B5EF4-FFF2-40B4-BE49-F238E27FC236}">
                <a16:creationId xmlns:a16="http://schemas.microsoft.com/office/drawing/2014/main" id="{2EFDDA9E-C43A-D4FA-2DE9-CDA8675D13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2532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Avenir Next LT Pro Light</vt:lpstr>
      <vt:lpstr>VeniceBeachVTI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Gwang Hoon Choe</dc:creator>
  <cp:lastModifiedBy>Gwang Hoon Choe</cp:lastModifiedBy>
  <cp:revision>1</cp:revision>
  <dcterms:created xsi:type="dcterms:W3CDTF">2024-07-09T05:32:10Z</dcterms:created>
  <dcterms:modified xsi:type="dcterms:W3CDTF">2024-07-09T05:33:16Z</dcterms:modified>
</cp:coreProperties>
</file>