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0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63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5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14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73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8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6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5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7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7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7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1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4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1FDF-75D3-4007-931B-2AD325ADBD74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D6F439-EF6F-469F-8B15-90A60BC04B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873066" cy="1646302"/>
          </a:xfrm>
        </p:spPr>
        <p:txBody>
          <a:bodyPr/>
          <a:lstStyle/>
          <a:p>
            <a:pPr algn="ctr"/>
            <a:r>
              <a:rPr lang="ko-KR" altLang="en-US" dirty="0"/>
              <a:t>대한고교 성적처리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OneDay_Score_2021_06_24_</a:t>
            </a:r>
            <a:r>
              <a:rPr lang="ko-KR" altLang="en-US" dirty="0"/>
              <a:t>김성훈</a:t>
            </a:r>
          </a:p>
        </p:txBody>
      </p:sp>
    </p:spTree>
    <p:extLst>
      <p:ext uri="{BB962C8B-B14F-4D97-AF65-F5344CB8AC3E}">
        <p14:creationId xmlns:p14="http://schemas.microsoft.com/office/powerpoint/2010/main" val="283765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867"/>
            <a:ext cx="12192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5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4CD536-B3C6-42D2-94F7-E50679AB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625"/>
            <a:ext cx="12192000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121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9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패싯</vt:lpstr>
      <vt:lpstr>대한고교 성적처리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대한고교 성적처리</dc:title>
  <dc:creator>403</dc:creator>
  <cp:lastModifiedBy>김 성훈</cp:lastModifiedBy>
  <cp:revision>3</cp:revision>
  <dcterms:created xsi:type="dcterms:W3CDTF">2021-06-24T08:24:28Z</dcterms:created>
  <dcterms:modified xsi:type="dcterms:W3CDTF">2021-06-24T10:50:13Z</dcterms:modified>
</cp:coreProperties>
</file>