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4" r:id="rId4"/>
    <p:sldId id="261" r:id="rId5"/>
    <p:sldId id="257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B3575-1358-4243-ABFA-BE20A275E68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7ED0-E599-48C0-9137-378AC26E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4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2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8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9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4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"/>
            <a:ext cx="4397375" cy="68551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2" y="4070436"/>
            <a:ext cx="6482180" cy="27706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32" y="2473215"/>
            <a:ext cx="6482180" cy="7906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332" y="587005"/>
            <a:ext cx="6482180" cy="1257475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5365332" y="203319"/>
            <a:ext cx="6482180" cy="381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GET method</a:t>
            </a:r>
            <a:r>
              <a:rPr lang="ko-KR" altLang="en-US" sz="2000" dirty="0" smtClean="0"/>
              <a:t>를 사용해서 </a:t>
            </a:r>
            <a:r>
              <a:rPr lang="en-US" altLang="ko-KR" sz="2000" dirty="0" err="1" smtClean="0"/>
              <a:t>login.jsp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불러오기</a:t>
            </a:r>
            <a:endParaRPr lang="ko-KR" altLang="en-US" sz="2000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365332" y="2101170"/>
            <a:ext cx="6482180" cy="37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home.jsp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login.jsp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5348398" y="3678281"/>
            <a:ext cx="6482180" cy="39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Script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버튼별로</a:t>
            </a:r>
            <a:r>
              <a:rPr lang="ko-KR" altLang="en-US" sz="2000" dirty="0" smtClean="0"/>
              <a:t> 클릭이벤트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4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375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2" y="5120660"/>
            <a:ext cx="6467978" cy="15618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733" y="584205"/>
            <a:ext cx="6467978" cy="2777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733" y="3554328"/>
            <a:ext cx="6467978" cy="1000741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5365332" y="135462"/>
            <a:ext cx="6482180" cy="43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HttpSession</a:t>
            </a:r>
            <a:r>
              <a:rPr lang="ko-KR" altLang="en-US" sz="2000" dirty="0" smtClean="0"/>
              <a:t>을 사용한 </a:t>
            </a:r>
            <a:r>
              <a:rPr lang="en-US" altLang="ko-KR" sz="2000" dirty="0" smtClean="0"/>
              <a:t>login POST method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382265" y="4749809"/>
            <a:ext cx="6482180" cy="43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POST method</a:t>
            </a:r>
            <a:r>
              <a:rPr lang="ko-KR" altLang="en-US" sz="2000" dirty="0" smtClean="0"/>
              <a:t>를 이용한 </a:t>
            </a:r>
            <a:r>
              <a:rPr lang="en-US" altLang="ko-KR" sz="2000" dirty="0" err="1" smtClean="0"/>
              <a:t>login.jsp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56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37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65" y="512839"/>
            <a:ext cx="7003007" cy="1190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5" y="2616007"/>
            <a:ext cx="7003005" cy="40772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59866" y="179406"/>
            <a:ext cx="700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Login method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userVO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없으면 </a:t>
            </a:r>
            <a:r>
              <a:rPr lang="en-US" altLang="ko-KR" dirty="0" smtClean="0"/>
              <a:t>FAIL</a:t>
            </a:r>
            <a:r>
              <a:rPr lang="ko-KR" altLang="en-US" dirty="0" smtClean="0"/>
              <a:t>을 받아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 작동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15200" y="1984199"/>
            <a:ext cx="7047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상수 </a:t>
            </a:r>
            <a:r>
              <a:rPr lang="en-US" altLang="ko-KR" dirty="0" err="1" smtClean="0"/>
              <a:t>login_submit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작성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입력된 값이 없다면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창 띄우고 해당 자리에 </a:t>
            </a:r>
            <a:r>
              <a:rPr lang="en-US" altLang="ko-KR" dirty="0" smtClean="0"/>
              <a:t>focus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4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406400"/>
            <a:ext cx="6891866" cy="1286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226737"/>
            <a:ext cx="6891866" cy="719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409276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1" y="3683002"/>
            <a:ext cx="6891866" cy="3175000"/>
          </a:xfrm>
          <a:prstGeom prst="rect">
            <a:avLst/>
          </a:prstGeom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4936463" y="59386"/>
            <a:ext cx="6911049" cy="381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GET method</a:t>
            </a:r>
            <a:r>
              <a:rPr lang="ko-KR" altLang="en-US" sz="2000" dirty="0" smtClean="0"/>
              <a:t>를 사용해서 </a:t>
            </a:r>
            <a:r>
              <a:rPr lang="en-US" altLang="ko-KR" sz="2000" dirty="0" err="1" smtClean="0"/>
              <a:t>join.jsp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불러오기</a:t>
            </a:r>
            <a:endParaRPr lang="ko-KR" altLang="en-US" sz="2000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936463" y="1855640"/>
            <a:ext cx="6911049" cy="37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home.jsp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login.jsp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4933818" y="3097832"/>
            <a:ext cx="6911049" cy="58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Blur</a:t>
            </a:r>
            <a:r>
              <a:rPr lang="ko-KR" altLang="en-US" sz="2000" dirty="0" smtClean="0"/>
              <a:t>를 사용해서 마우스포인터가 해당 태그요소를 벗어나면 이벤트가 발생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69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6815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77" y="541869"/>
            <a:ext cx="6899935" cy="28702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464" y="3987802"/>
            <a:ext cx="6899934" cy="2590800"/>
          </a:xfrm>
          <a:prstGeom prst="rect">
            <a:avLst/>
          </a:prstGeom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4936463" y="169455"/>
            <a:ext cx="6911049" cy="37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서버로 </a:t>
            </a:r>
            <a:r>
              <a:rPr lang="en-US" altLang="ko-KR" sz="2000" dirty="0" smtClean="0"/>
              <a:t>fetch(ajax) </a:t>
            </a:r>
            <a:r>
              <a:rPr lang="ko-KR" altLang="en-US" sz="2000" dirty="0" smtClean="0"/>
              <a:t>전송하기</a:t>
            </a: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925349" y="3598277"/>
            <a:ext cx="6911049" cy="37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id_check</a:t>
            </a:r>
            <a:r>
              <a:rPr lang="en-US" altLang="ko-KR" sz="2000" dirty="0" smtClean="0"/>
              <a:t> method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ID</a:t>
            </a:r>
            <a:r>
              <a:rPr lang="ko-KR" altLang="en-US" sz="2000" smtClean="0"/>
              <a:t>를 조회하여 유효성검사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08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45" y="550333"/>
            <a:ext cx="6464187" cy="2810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0" y="550333"/>
            <a:ext cx="4405312" cy="576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46" y="3496733"/>
            <a:ext cx="646418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1" y="550333"/>
            <a:ext cx="4413250" cy="5757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45" y="1295399"/>
            <a:ext cx="6464187" cy="3615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46" y="550333"/>
            <a:ext cx="646418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4" y="578217"/>
            <a:ext cx="6485466" cy="231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34" y="3429000"/>
            <a:ext cx="6485466" cy="21910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06" y="578217"/>
            <a:ext cx="4438927" cy="57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82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31</cp:revision>
  <dcterms:created xsi:type="dcterms:W3CDTF">2021-07-20T04:19:46Z</dcterms:created>
  <dcterms:modified xsi:type="dcterms:W3CDTF">2021-07-20T07:51:11Z</dcterms:modified>
</cp:coreProperties>
</file>