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B3575-1358-4243-ABFA-BE20A275E68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7ED0-E599-48C0-9137-378AC26E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4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2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83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9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4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508001"/>
            <a:ext cx="4397375" cy="5816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3553970"/>
            <a:ext cx="6482180" cy="2770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32" y="2291181"/>
            <a:ext cx="6482180" cy="7906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332" y="561602"/>
            <a:ext cx="648218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508001"/>
            <a:ext cx="4397375" cy="58165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33" y="3935322"/>
            <a:ext cx="6467978" cy="10684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733" y="508002"/>
            <a:ext cx="6467978" cy="21420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733" y="5133809"/>
            <a:ext cx="6467978" cy="1190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733" y="2792325"/>
            <a:ext cx="6467978" cy="10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79" y="550333"/>
            <a:ext cx="6464187" cy="1286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679" y="2125134"/>
            <a:ext cx="6464187" cy="719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5" y="550333"/>
            <a:ext cx="4409276" cy="57573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937" y="3132667"/>
            <a:ext cx="651292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2" y="558799"/>
            <a:ext cx="4426815" cy="5740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11" y="558798"/>
            <a:ext cx="6464187" cy="28702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211" y="3708400"/>
            <a:ext cx="646418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45" y="550333"/>
            <a:ext cx="6464187" cy="2810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0" y="550333"/>
            <a:ext cx="4405312" cy="5765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46" y="3496733"/>
            <a:ext cx="646418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1" y="550333"/>
            <a:ext cx="4413250" cy="57573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45" y="1295399"/>
            <a:ext cx="6464187" cy="36152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46" y="550333"/>
            <a:ext cx="646418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4" y="578217"/>
            <a:ext cx="6485466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34" y="3429000"/>
            <a:ext cx="6485466" cy="21910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06" y="578217"/>
            <a:ext cx="4438927" cy="57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14</cp:revision>
  <dcterms:created xsi:type="dcterms:W3CDTF">2021-07-20T04:19:46Z</dcterms:created>
  <dcterms:modified xsi:type="dcterms:W3CDTF">2021-07-20T06:05:17Z</dcterms:modified>
</cp:coreProperties>
</file>