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56" r:id="rId3"/>
    <p:sldId id="260" r:id="rId4"/>
    <p:sldId id="264" r:id="rId5"/>
    <p:sldId id="261" r:id="rId6"/>
    <p:sldId id="257" r:id="rId7"/>
    <p:sldId id="262" r:id="rId8"/>
    <p:sldId id="25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7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B3575-1358-4243-ABFA-BE20A275E681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97ED0-E599-48C0-9137-378AC26E5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489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D36C-E39A-4452-BEE4-311A6E27369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73F-2C9E-406A-91CB-B2CFADB2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14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D36C-E39A-4452-BEE4-311A6E27369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73F-2C9E-406A-91CB-B2CFADB2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4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D36C-E39A-4452-BEE4-311A6E27369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73F-2C9E-406A-91CB-B2CFADB2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1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D36C-E39A-4452-BEE4-311A6E27369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73F-2C9E-406A-91CB-B2CFADB2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42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D36C-E39A-4452-BEE4-311A6E27369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73F-2C9E-406A-91CB-B2CFADB2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78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D36C-E39A-4452-BEE4-311A6E27369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73F-2C9E-406A-91CB-B2CFADB2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97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D36C-E39A-4452-BEE4-311A6E27369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73F-2C9E-406A-91CB-B2CFADB2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80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D36C-E39A-4452-BEE4-311A6E27369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73F-2C9E-406A-91CB-B2CFADB2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9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D36C-E39A-4452-BEE4-311A6E27369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73F-2C9E-406A-91CB-B2CFADB2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60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D36C-E39A-4452-BEE4-311A6E27369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73F-2C9E-406A-91CB-B2CFADB2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54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D36C-E39A-4452-BEE4-311A6E27369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873F-2C9E-406A-91CB-B2CFADB2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82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BD36C-E39A-4452-BEE4-311A6E273698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873F-2C9E-406A-91CB-B2CFADB26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44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325" y="1658102"/>
            <a:ext cx="6485466" cy="23148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325" y="4231340"/>
            <a:ext cx="6485466" cy="2191056"/>
          </a:xfrm>
          <a:prstGeom prst="rect">
            <a:avLst/>
          </a:prstGeom>
        </p:spPr>
      </p:pic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EAFB82A8-1A25-4816-BCD5-21D69C265F6F}"/>
              </a:ext>
            </a:extLst>
          </p:cNvPr>
          <p:cNvSpPr txBox="1">
            <a:spLocks/>
          </p:cNvSpPr>
          <p:nvPr/>
        </p:nvSpPr>
        <p:spPr>
          <a:xfrm>
            <a:off x="5383325" y="578217"/>
            <a:ext cx="6464187" cy="8215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/>
              <a:t>처음 프로젝트가 </a:t>
            </a:r>
            <a:r>
              <a:rPr lang="ko-KR" altLang="en-US" sz="2000" dirty="0" err="1"/>
              <a:t>실행되었을때</a:t>
            </a:r>
            <a:r>
              <a:rPr lang="ko-KR" altLang="en-US" sz="2000" dirty="0"/>
              <a:t> 자동으로 테이블 생성</a:t>
            </a:r>
            <a:endParaRPr lang="en-US" altLang="ko-K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/>
              <a:t>Key</a:t>
            </a:r>
            <a:r>
              <a:rPr lang="ko-KR" altLang="en-US" sz="2000" dirty="0"/>
              <a:t>와 </a:t>
            </a:r>
            <a:r>
              <a:rPr lang="en-US" altLang="ko-KR" sz="2000" dirty="0"/>
              <a:t>value</a:t>
            </a:r>
            <a:r>
              <a:rPr lang="ko-KR" altLang="en-US" sz="2000" dirty="0"/>
              <a:t>가 </a:t>
            </a:r>
            <a:r>
              <a:rPr lang="en-US" altLang="ko-KR" sz="2000" dirty="0"/>
              <a:t>String </a:t>
            </a:r>
            <a:r>
              <a:rPr lang="ko-KR" altLang="en-US" sz="2000"/>
              <a:t>형태로 값을 저장하는 </a:t>
            </a:r>
            <a:r>
              <a:rPr lang="en-US" altLang="ko-KR" sz="2000" dirty="0"/>
              <a:t>Map </a:t>
            </a:r>
            <a:r>
              <a:rPr lang="ko-KR" altLang="en-US" sz="2000" dirty="0"/>
              <a:t>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55CD5F-4D6D-4883-8AE9-4D0D34B36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379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2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3"/>
            <a:ext cx="4397375" cy="685519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332" y="4070436"/>
            <a:ext cx="6482180" cy="277063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332" y="2473215"/>
            <a:ext cx="6482180" cy="79068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5332" y="587005"/>
            <a:ext cx="6482180" cy="1257475"/>
          </a:xfrm>
          <a:prstGeom prst="rect">
            <a:avLst/>
          </a:prstGeom>
        </p:spPr>
      </p:pic>
      <p:sp>
        <p:nvSpPr>
          <p:cNvPr id="7" name="내용 개체 틀 3"/>
          <p:cNvSpPr txBox="1">
            <a:spLocks/>
          </p:cNvSpPr>
          <p:nvPr/>
        </p:nvSpPr>
        <p:spPr>
          <a:xfrm>
            <a:off x="5365332" y="203319"/>
            <a:ext cx="6482180" cy="381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/>
              <a:t>GET method</a:t>
            </a:r>
            <a:r>
              <a:rPr lang="ko-KR" altLang="en-US" sz="2000" dirty="0"/>
              <a:t>를 사용해서 </a:t>
            </a:r>
            <a:r>
              <a:rPr lang="en-US" altLang="ko-KR" sz="2000" dirty="0" err="1"/>
              <a:t>login.jsp</a:t>
            </a:r>
            <a:r>
              <a:rPr lang="en-US" altLang="ko-KR" sz="2000" dirty="0"/>
              <a:t> </a:t>
            </a:r>
            <a:r>
              <a:rPr lang="ko-KR" altLang="en-US" sz="2000" dirty="0"/>
              <a:t>불러오기</a:t>
            </a:r>
          </a:p>
        </p:txBody>
      </p:sp>
      <p:sp>
        <p:nvSpPr>
          <p:cNvPr id="9" name="내용 개체 틀 3"/>
          <p:cNvSpPr txBox="1">
            <a:spLocks/>
          </p:cNvSpPr>
          <p:nvPr/>
        </p:nvSpPr>
        <p:spPr>
          <a:xfrm>
            <a:off x="5365332" y="2101170"/>
            <a:ext cx="6482180" cy="373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home.jsp</a:t>
            </a:r>
            <a:r>
              <a:rPr lang="en-US" altLang="ko-KR" sz="2000" dirty="0"/>
              <a:t> </a:t>
            </a:r>
            <a:r>
              <a:rPr lang="ko-KR" altLang="en-US" sz="2000" dirty="0"/>
              <a:t>에서 </a:t>
            </a:r>
            <a:r>
              <a:rPr lang="en-US" altLang="ko-KR" sz="2000" dirty="0" err="1"/>
              <a:t>login.jsp</a:t>
            </a:r>
            <a:r>
              <a:rPr lang="en-US" altLang="ko-KR" sz="2000" dirty="0"/>
              <a:t> </a:t>
            </a:r>
            <a:r>
              <a:rPr lang="ko-KR" altLang="en-US" sz="2000" dirty="0"/>
              <a:t>연결</a:t>
            </a:r>
          </a:p>
        </p:txBody>
      </p:sp>
      <p:sp>
        <p:nvSpPr>
          <p:cNvPr id="11" name="내용 개체 틀 3"/>
          <p:cNvSpPr txBox="1">
            <a:spLocks/>
          </p:cNvSpPr>
          <p:nvPr/>
        </p:nvSpPr>
        <p:spPr>
          <a:xfrm>
            <a:off x="5348398" y="3678281"/>
            <a:ext cx="6482180" cy="396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/>
              <a:t>Script</a:t>
            </a:r>
            <a:r>
              <a:rPr lang="ko-KR" altLang="en-US" sz="2000" dirty="0"/>
              <a:t>에서 </a:t>
            </a:r>
            <a:r>
              <a:rPr lang="ko-KR" altLang="en-US" sz="2000" dirty="0" err="1"/>
              <a:t>버튼별로</a:t>
            </a:r>
            <a:r>
              <a:rPr lang="ko-KR" altLang="en-US" sz="2000" dirty="0"/>
              <a:t> 클릭이벤트 설정</a:t>
            </a:r>
          </a:p>
        </p:txBody>
      </p:sp>
    </p:spTree>
    <p:extLst>
      <p:ext uri="{BB962C8B-B14F-4D97-AF65-F5344CB8AC3E}">
        <p14:creationId xmlns:p14="http://schemas.microsoft.com/office/powerpoint/2010/main" val="318449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97375" cy="6858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332" y="5120660"/>
            <a:ext cx="6467978" cy="156188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733" y="584205"/>
            <a:ext cx="6467978" cy="27770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1733" y="3554328"/>
            <a:ext cx="6467978" cy="1000741"/>
          </a:xfrm>
          <a:prstGeom prst="rect">
            <a:avLst/>
          </a:prstGeom>
        </p:spPr>
      </p:pic>
      <p:sp>
        <p:nvSpPr>
          <p:cNvPr id="7" name="내용 개체 틀 3"/>
          <p:cNvSpPr txBox="1">
            <a:spLocks/>
          </p:cNvSpPr>
          <p:nvPr/>
        </p:nvSpPr>
        <p:spPr>
          <a:xfrm>
            <a:off x="5365332" y="135462"/>
            <a:ext cx="6482180" cy="432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HttpSession</a:t>
            </a:r>
            <a:r>
              <a:rPr lang="ko-KR" altLang="en-US" sz="2000" dirty="0"/>
              <a:t>을 사용한 </a:t>
            </a:r>
            <a:r>
              <a:rPr lang="en-US" altLang="ko-KR" sz="2000" dirty="0"/>
              <a:t>login POST method </a:t>
            </a:r>
            <a:r>
              <a:rPr lang="ko-KR" altLang="en-US" sz="2000" dirty="0"/>
              <a:t>생성</a:t>
            </a:r>
          </a:p>
        </p:txBody>
      </p:sp>
      <p:sp>
        <p:nvSpPr>
          <p:cNvPr id="9" name="내용 개체 틀 3"/>
          <p:cNvSpPr txBox="1">
            <a:spLocks/>
          </p:cNvSpPr>
          <p:nvPr/>
        </p:nvSpPr>
        <p:spPr>
          <a:xfrm>
            <a:off x="5382265" y="4749809"/>
            <a:ext cx="6482180" cy="432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/>
              <a:t>POST method</a:t>
            </a:r>
            <a:r>
              <a:rPr lang="ko-KR" altLang="en-US" sz="2000" dirty="0"/>
              <a:t>를 이용한 </a:t>
            </a:r>
            <a:r>
              <a:rPr lang="en-US" altLang="ko-KR" sz="2000" dirty="0" err="1"/>
              <a:t>login.jsp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3560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97375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865" y="512839"/>
            <a:ext cx="7003007" cy="119079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865" y="2616007"/>
            <a:ext cx="7003005" cy="407726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859866" y="179406"/>
            <a:ext cx="7003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Login method</a:t>
            </a:r>
            <a:r>
              <a:rPr lang="ko-KR" altLang="en-US" dirty="0"/>
              <a:t>의 </a:t>
            </a:r>
            <a:r>
              <a:rPr lang="en-US" altLang="ko-KR" dirty="0" err="1"/>
              <a:t>userVO</a:t>
            </a:r>
            <a:r>
              <a:rPr lang="en-US" altLang="ko-KR" dirty="0"/>
              <a:t> </a:t>
            </a:r>
            <a:r>
              <a:rPr lang="ko-KR" altLang="en-US" dirty="0"/>
              <a:t>값이 없으면 </a:t>
            </a:r>
            <a:r>
              <a:rPr lang="en-US" altLang="ko-KR" dirty="0"/>
              <a:t>FAIL</a:t>
            </a:r>
            <a:r>
              <a:rPr lang="ko-KR" altLang="en-US" dirty="0"/>
              <a:t>을 받아 </a:t>
            </a:r>
            <a:r>
              <a:rPr lang="en-US" altLang="ko-KR" dirty="0"/>
              <a:t>alert</a:t>
            </a:r>
            <a:r>
              <a:rPr lang="ko-KR" altLang="en-US" dirty="0"/>
              <a:t>창 작동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815200" y="1984199"/>
            <a:ext cx="70476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상수 </a:t>
            </a:r>
            <a:r>
              <a:rPr lang="en-US" altLang="ko-KR" dirty="0" err="1"/>
              <a:t>login_submit</a:t>
            </a:r>
            <a:r>
              <a:rPr lang="en-US" altLang="ko-KR" dirty="0"/>
              <a:t> </a:t>
            </a:r>
            <a:r>
              <a:rPr lang="ko-KR" altLang="en-US" dirty="0"/>
              <a:t>스크립트 작성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입력된 값이 없다면 </a:t>
            </a:r>
            <a:r>
              <a:rPr lang="en-US" altLang="ko-KR" dirty="0"/>
              <a:t>alert </a:t>
            </a:r>
            <a:r>
              <a:rPr lang="ko-KR" altLang="en-US" dirty="0"/>
              <a:t>창 띄우고 해당 자리에 </a:t>
            </a:r>
            <a:r>
              <a:rPr lang="en-US" altLang="ko-KR" dirty="0"/>
              <a:t>focus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4431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1" y="406400"/>
            <a:ext cx="6891866" cy="12869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1" y="2226737"/>
            <a:ext cx="6891866" cy="7196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409276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1" y="3683002"/>
            <a:ext cx="6891866" cy="3175000"/>
          </a:xfrm>
          <a:prstGeom prst="rect">
            <a:avLst/>
          </a:prstGeom>
        </p:spPr>
      </p:pic>
      <p:sp>
        <p:nvSpPr>
          <p:cNvPr id="9" name="내용 개체 틀 3"/>
          <p:cNvSpPr txBox="1">
            <a:spLocks/>
          </p:cNvSpPr>
          <p:nvPr/>
        </p:nvSpPr>
        <p:spPr>
          <a:xfrm>
            <a:off x="4936463" y="59386"/>
            <a:ext cx="6911049" cy="381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/>
              <a:t>GET method</a:t>
            </a:r>
            <a:r>
              <a:rPr lang="ko-KR" altLang="en-US" sz="2000" dirty="0"/>
              <a:t>를 사용해서 </a:t>
            </a:r>
            <a:r>
              <a:rPr lang="en-US" altLang="ko-KR" sz="2000" dirty="0" err="1"/>
              <a:t>join.jsp</a:t>
            </a:r>
            <a:r>
              <a:rPr lang="en-US" altLang="ko-KR" sz="2000" dirty="0"/>
              <a:t> </a:t>
            </a:r>
            <a:r>
              <a:rPr lang="ko-KR" altLang="en-US" sz="2000" dirty="0"/>
              <a:t>불러오기</a:t>
            </a:r>
          </a:p>
        </p:txBody>
      </p:sp>
      <p:sp>
        <p:nvSpPr>
          <p:cNvPr id="10" name="내용 개체 틀 3"/>
          <p:cNvSpPr txBox="1">
            <a:spLocks/>
          </p:cNvSpPr>
          <p:nvPr/>
        </p:nvSpPr>
        <p:spPr>
          <a:xfrm>
            <a:off x="4936463" y="1855640"/>
            <a:ext cx="6911049" cy="373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home.jsp</a:t>
            </a:r>
            <a:r>
              <a:rPr lang="en-US" altLang="ko-KR" sz="2000" dirty="0"/>
              <a:t> </a:t>
            </a:r>
            <a:r>
              <a:rPr lang="ko-KR" altLang="en-US" sz="2000" dirty="0"/>
              <a:t>에서 </a:t>
            </a:r>
            <a:r>
              <a:rPr lang="en-US" altLang="ko-KR" sz="2000" dirty="0" err="1"/>
              <a:t>login.jsp</a:t>
            </a:r>
            <a:r>
              <a:rPr lang="en-US" altLang="ko-KR" sz="2000" dirty="0"/>
              <a:t> </a:t>
            </a:r>
            <a:r>
              <a:rPr lang="ko-KR" altLang="en-US" sz="2000" dirty="0"/>
              <a:t>연결</a:t>
            </a:r>
          </a:p>
        </p:txBody>
      </p:sp>
      <p:sp>
        <p:nvSpPr>
          <p:cNvPr id="11" name="내용 개체 틀 3"/>
          <p:cNvSpPr txBox="1">
            <a:spLocks/>
          </p:cNvSpPr>
          <p:nvPr/>
        </p:nvSpPr>
        <p:spPr>
          <a:xfrm>
            <a:off x="4933818" y="3097832"/>
            <a:ext cx="6911049" cy="585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/>
              <a:t>Blur</a:t>
            </a:r>
            <a:r>
              <a:rPr lang="ko-KR" altLang="en-US" sz="2000" dirty="0"/>
              <a:t>를 사용해서 마우스포인터가 해당 태그요소를 벗어나면 이벤트가 발생</a:t>
            </a:r>
          </a:p>
        </p:txBody>
      </p:sp>
    </p:spTree>
    <p:extLst>
      <p:ext uri="{BB962C8B-B14F-4D97-AF65-F5344CB8AC3E}">
        <p14:creationId xmlns:p14="http://schemas.microsoft.com/office/powerpoint/2010/main" val="313694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26815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577" y="541869"/>
            <a:ext cx="6899935" cy="28702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464" y="3987802"/>
            <a:ext cx="6899934" cy="2590800"/>
          </a:xfrm>
          <a:prstGeom prst="rect">
            <a:avLst/>
          </a:prstGeom>
        </p:spPr>
      </p:pic>
      <p:sp>
        <p:nvSpPr>
          <p:cNvPr id="5" name="내용 개체 틀 3"/>
          <p:cNvSpPr txBox="1">
            <a:spLocks/>
          </p:cNvSpPr>
          <p:nvPr/>
        </p:nvSpPr>
        <p:spPr>
          <a:xfrm>
            <a:off x="4936463" y="169455"/>
            <a:ext cx="6911049" cy="372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dirty="0"/>
              <a:t>서버로 </a:t>
            </a:r>
            <a:r>
              <a:rPr lang="en-US" altLang="ko-KR" sz="2000" dirty="0"/>
              <a:t>fetch(ajax) </a:t>
            </a:r>
            <a:r>
              <a:rPr lang="ko-KR" altLang="en-US" sz="2000" dirty="0"/>
              <a:t>전송하기</a:t>
            </a:r>
          </a:p>
        </p:txBody>
      </p:sp>
      <p:sp>
        <p:nvSpPr>
          <p:cNvPr id="8" name="내용 개체 틀 3"/>
          <p:cNvSpPr txBox="1">
            <a:spLocks/>
          </p:cNvSpPr>
          <p:nvPr/>
        </p:nvSpPr>
        <p:spPr>
          <a:xfrm>
            <a:off x="4925349" y="3598277"/>
            <a:ext cx="6911049" cy="372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id_check</a:t>
            </a:r>
            <a:r>
              <a:rPr lang="en-US" altLang="ko-KR" sz="2000" dirty="0"/>
              <a:t> method</a:t>
            </a:r>
            <a:r>
              <a:rPr lang="ko-KR" altLang="en-US" sz="2000" dirty="0"/>
              <a:t>에서 </a:t>
            </a:r>
            <a:r>
              <a:rPr lang="en-US" altLang="ko-KR" sz="2000" dirty="0"/>
              <a:t>ID</a:t>
            </a:r>
            <a:r>
              <a:rPr lang="ko-KR" altLang="en-US" sz="2000" dirty="0"/>
              <a:t>를 조회하여 유효성검사</a:t>
            </a:r>
          </a:p>
        </p:txBody>
      </p:sp>
    </p:spTree>
    <p:extLst>
      <p:ext uri="{BB962C8B-B14F-4D97-AF65-F5344CB8AC3E}">
        <p14:creationId xmlns:p14="http://schemas.microsoft.com/office/powerpoint/2010/main" val="118086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145" y="550333"/>
            <a:ext cx="6464187" cy="28109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405312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325" y="3810426"/>
            <a:ext cx="6464187" cy="2819400"/>
          </a:xfrm>
          <a:prstGeom prst="rect">
            <a:avLst/>
          </a:prstGeom>
        </p:spPr>
      </p:pic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CD0FA5CE-8A18-4C1F-8DEE-07F7C0ED1272}"/>
              </a:ext>
            </a:extLst>
          </p:cNvPr>
          <p:cNvSpPr txBox="1">
            <a:spLocks/>
          </p:cNvSpPr>
          <p:nvPr/>
        </p:nvSpPr>
        <p:spPr>
          <a:xfrm>
            <a:off x="5383325" y="228174"/>
            <a:ext cx="6464187" cy="3221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/>
              <a:t>join Post method</a:t>
            </a:r>
            <a:endParaRPr lang="ko-KR" altLang="en-US" sz="2000" dirty="0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6F60BA19-F49B-4EC0-86F8-330E5DCA496F}"/>
              </a:ext>
            </a:extLst>
          </p:cNvPr>
          <p:cNvSpPr txBox="1">
            <a:spLocks/>
          </p:cNvSpPr>
          <p:nvPr/>
        </p:nvSpPr>
        <p:spPr>
          <a:xfrm>
            <a:off x="5383325" y="3488267"/>
            <a:ext cx="6464187" cy="3221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/>
              <a:t>Service</a:t>
            </a:r>
            <a:r>
              <a:rPr lang="ko-KR" altLang="en-US" sz="2000" dirty="0"/>
              <a:t>단에서 </a:t>
            </a:r>
            <a:r>
              <a:rPr lang="en-US" altLang="ko-KR" sz="2000" dirty="0" err="1"/>
              <a:t>UserDao</a:t>
            </a:r>
            <a:r>
              <a:rPr lang="ko-KR" altLang="en-US" sz="2000" dirty="0"/>
              <a:t>에서 생성한 </a:t>
            </a:r>
            <a:r>
              <a:rPr lang="en-US" altLang="ko-KR" sz="2000" dirty="0" err="1"/>
              <a:t>insertOrUpdate</a:t>
            </a:r>
            <a:r>
              <a:rPr lang="en-US" altLang="ko-KR" sz="2000" dirty="0"/>
              <a:t> </a:t>
            </a:r>
            <a:r>
              <a:rPr lang="ko-KR" altLang="en-US" sz="2000" dirty="0"/>
              <a:t>호출</a:t>
            </a:r>
          </a:p>
        </p:txBody>
      </p:sp>
    </p:spTree>
    <p:extLst>
      <p:ext uri="{BB962C8B-B14F-4D97-AF65-F5344CB8AC3E}">
        <p14:creationId xmlns:p14="http://schemas.microsoft.com/office/powerpoint/2010/main" val="2546528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13250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325" y="2083963"/>
            <a:ext cx="6464187" cy="3615267"/>
          </a:xfrm>
          <a:prstGeom prst="rect">
            <a:avLst/>
          </a:prstGeom>
        </p:spPr>
      </p:pic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746A9916-27DB-4FEE-A81D-CFE781893215}"/>
              </a:ext>
            </a:extLst>
          </p:cNvPr>
          <p:cNvSpPr txBox="1">
            <a:spLocks/>
          </p:cNvSpPr>
          <p:nvPr/>
        </p:nvSpPr>
        <p:spPr>
          <a:xfrm>
            <a:off x="5383325" y="518561"/>
            <a:ext cx="6464187" cy="156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/>
              <a:t>Service</a:t>
            </a:r>
            <a:r>
              <a:rPr lang="ko-KR" altLang="en-US" sz="2000" dirty="0"/>
              <a:t>단에서 </a:t>
            </a:r>
            <a:r>
              <a:rPr lang="en-US" altLang="ko-KR" sz="2000" dirty="0" err="1"/>
              <a:t>UserDao</a:t>
            </a:r>
            <a:r>
              <a:rPr lang="ko-KR" altLang="en-US" sz="2000" dirty="0"/>
              <a:t>에서 생성한 </a:t>
            </a:r>
            <a:r>
              <a:rPr lang="en-US" altLang="ko-KR" sz="2000" dirty="0" err="1"/>
              <a:t>insertOrUpdate</a:t>
            </a:r>
            <a:r>
              <a:rPr lang="en-US" altLang="ko-KR" sz="2000" dirty="0"/>
              <a:t> </a:t>
            </a:r>
            <a:r>
              <a:rPr lang="ko-KR" altLang="en-US" sz="2000" dirty="0"/>
              <a:t>호출</a:t>
            </a:r>
            <a:endParaRPr lang="en-US" altLang="ko-K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/>
              <a:t>mapper</a:t>
            </a:r>
            <a:r>
              <a:rPr lang="ko-KR" altLang="en-US" sz="2000" dirty="0"/>
              <a:t>에 값이 없으면 </a:t>
            </a:r>
            <a:r>
              <a:rPr lang="en-US" altLang="ko-KR" sz="2000" dirty="0"/>
              <a:t>insert, </a:t>
            </a:r>
            <a:r>
              <a:rPr lang="ko-KR" altLang="en-US" sz="2000" dirty="0"/>
              <a:t>값이 있으면 </a:t>
            </a:r>
            <a:r>
              <a:rPr lang="en-US" altLang="ko-KR" sz="2000" dirty="0"/>
              <a:t>update </a:t>
            </a:r>
            <a:r>
              <a:rPr lang="ko-KR" altLang="en-US" sz="2000" dirty="0"/>
              <a:t>하기 위해 </a:t>
            </a:r>
            <a:r>
              <a:rPr lang="en-US" altLang="ko-KR" sz="2000" dirty="0"/>
              <a:t>ON DUPLICATE KEY UPDATE </a:t>
            </a:r>
            <a:r>
              <a:rPr lang="ko-KR" altLang="en-US" sz="2000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300875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151</Words>
  <Application>Microsoft Office PowerPoint</Application>
  <PresentationFormat>와이드스크린</PresentationFormat>
  <Paragraphs>19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403</dc:creator>
  <cp:lastModifiedBy>김 성훈</cp:lastModifiedBy>
  <cp:revision>39</cp:revision>
  <dcterms:created xsi:type="dcterms:W3CDTF">2021-07-20T04:19:46Z</dcterms:created>
  <dcterms:modified xsi:type="dcterms:W3CDTF">2021-07-20T13:06:19Z</dcterms:modified>
</cp:coreProperties>
</file>