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9" r:id="rId9"/>
    <p:sldId id="270" r:id="rId10"/>
    <p:sldId id="271" r:id="rId11"/>
    <p:sldId id="272" r:id="rId12"/>
    <p:sldId id="273" r:id="rId13"/>
    <p:sldId id="263" r:id="rId14"/>
    <p:sldId id="278" r:id="rId15"/>
    <p:sldId id="275" r:id="rId16"/>
    <p:sldId id="279" r:id="rId17"/>
    <p:sldId id="280" r:id="rId18"/>
    <p:sldId id="281" r:id="rId19"/>
    <p:sldId id="282" r:id="rId20"/>
    <p:sldId id="276" r:id="rId21"/>
    <p:sldId id="277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71994-A232-4199-B825-8FC1709000EB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650924A-E97E-4058-972C-56BDA1A245D2}">
      <dgm:prSet phldrT="[텍스트]" phldr="0"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CEDCCAA9-4E3A-45D8-BA5E-512D7E113CB6}" type="parTrans" cxnId="{B847CEEB-53FD-44EA-BAFC-BF5AAB3C1C08}">
      <dgm:prSet/>
      <dgm:spPr/>
      <dgm:t>
        <a:bodyPr/>
        <a:lstStyle/>
        <a:p>
          <a:pPr latinLnBrk="1"/>
          <a:endParaRPr lang="ko-KR" altLang="en-US"/>
        </a:p>
      </dgm:t>
    </dgm:pt>
    <dgm:pt modelId="{6E93A5A4-4705-4CB0-996F-3A1D919A7D1A}" type="sibTrans" cxnId="{B847CEEB-53FD-44EA-BAFC-BF5AAB3C1C08}">
      <dgm:prSet/>
      <dgm:spPr/>
      <dgm:t>
        <a:bodyPr/>
        <a:lstStyle/>
        <a:p>
          <a:pPr latinLnBrk="1"/>
          <a:endParaRPr lang="ko-KR" altLang="en-US"/>
        </a:p>
      </dgm:t>
    </dgm:pt>
    <dgm:pt modelId="{8573A1FA-84DA-4639-8568-5F2C7A0D74A2}">
      <dgm:prSet phldrT="[텍스트]"/>
      <dgm:spPr/>
      <dgm:t>
        <a:bodyPr/>
        <a:lstStyle/>
        <a:p>
          <a:pPr latinLnBrk="1"/>
          <a:r>
            <a:rPr lang="ko-KR" altLang="en-US" dirty="0"/>
            <a:t>마이 페이지</a:t>
          </a:r>
        </a:p>
      </dgm:t>
    </dgm:pt>
    <dgm:pt modelId="{A6116B70-B67B-4774-A990-262FDE66BFC8}" type="parTrans" cxnId="{B2203740-5230-4A3E-9141-8C79121AD2B9}">
      <dgm:prSet/>
      <dgm:spPr/>
      <dgm:t>
        <a:bodyPr/>
        <a:lstStyle/>
        <a:p>
          <a:pPr latinLnBrk="1"/>
          <a:endParaRPr lang="ko-KR" altLang="en-US"/>
        </a:p>
      </dgm:t>
    </dgm:pt>
    <dgm:pt modelId="{DFC67642-3447-4DC7-94DD-AD158F45D2B5}" type="sibTrans" cxnId="{B2203740-5230-4A3E-9141-8C79121AD2B9}">
      <dgm:prSet/>
      <dgm:spPr/>
      <dgm:t>
        <a:bodyPr/>
        <a:lstStyle/>
        <a:p>
          <a:pPr latinLnBrk="1"/>
          <a:endParaRPr lang="ko-KR" altLang="en-US"/>
        </a:p>
      </dgm:t>
    </dgm:pt>
    <dgm:pt modelId="{069EF741-3660-45E0-A5A2-3A748B82FBF5}">
      <dgm:prSet phldrT="[텍스트]"/>
      <dgm:spPr/>
      <dgm:t>
        <a:bodyPr/>
        <a:lstStyle/>
        <a:p>
          <a:pPr latinLnBrk="1"/>
          <a:r>
            <a:rPr lang="ko-KR" altLang="en-US" dirty="0"/>
            <a:t>독서 리스트</a:t>
          </a:r>
        </a:p>
      </dgm:t>
    </dgm:pt>
    <dgm:pt modelId="{52B4C77A-D082-42D6-A154-8CD4B982415E}" type="parTrans" cxnId="{E6F3E01D-BF2B-4089-A5CD-460D66955AC1}">
      <dgm:prSet/>
      <dgm:spPr/>
      <dgm:t>
        <a:bodyPr/>
        <a:lstStyle/>
        <a:p>
          <a:pPr latinLnBrk="1"/>
          <a:endParaRPr lang="ko-KR" altLang="en-US"/>
        </a:p>
      </dgm:t>
    </dgm:pt>
    <dgm:pt modelId="{E65B0CC9-494C-4EB1-B763-5D788A174F8C}" type="sibTrans" cxnId="{E6F3E01D-BF2B-4089-A5CD-460D66955AC1}">
      <dgm:prSet/>
      <dgm:spPr/>
      <dgm:t>
        <a:bodyPr/>
        <a:lstStyle/>
        <a:p>
          <a:pPr latinLnBrk="1"/>
          <a:endParaRPr lang="ko-KR" altLang="en-US"/>
        </a:p>
      </dgm:t>
    </dgm:pt>
    <dgm:pt modelId="{A91A43F8-FABF-4EA8-87F7-C418C717B583}">
      <dgm:prSet phldrT="[텍스트]"/>
      <dgm:spPr/>
      <dgm:t>
        <a:bodyPr/>
        <a:lstStyle/>
        <a:p>
          <a:pPr latinLnBrk="1"/>
          <a:r>
            <a:rPr lang="ko-KR" altLang="en-US" dirty="0"/>
            <a:t>글쓰기</a:t>
          </a:r>
        </a:p>
      </dgm:t>
    </dgm:pt>
    <dgm:pt modelId="{7D21872A-E4CA-4DB1-BD9D-E7BA2A40CBFE}" type="parTrans" cxnId="{A8212843-8ADE-4140-B3AB-F25F28D54869}">
      <dgm:prSet/>
      <dgm:spPr/>
      <dgm:t>
        <a:bodyPr/>
        <a:lstStyle/>
        <a:p>
          <a:pPr latinLnBrk="1"/>
          <a:endParaRPr lang="ko-KR" altLang="en-US"/>
        </a:p>
      </dgm:t>
    </dgm:pt>
    <dgm:pt modelId="{6698F0CB-C0B1-478D-9C2A-94C44FD89CE7}" type="sibTrans" cxnId="{A8212843-8ADE-4140-B3AB-F25F28D54869}">
      <dgm:prSet/>
      <dgm:spPr/>
      <dgm:t>
        <a:bodyPr/>
        <a:lstStyle/>
        <a:p>
          <a:pPr latinLnBrk="1"/>
          <a:endParaRPr lang="ko-KR" altLang="en-US"/>
        </a:p>
      </dgm:t>
    </dgm:pt>
    <dgm:pt modelId="{83753F2E-A68C-4891-804F-1D4C2CB0A9FC}" type="pres">
      <dgm:prSet presAssocID="{E6771994-A232-4199-B825-8FC1709000EB}" presName="matrix" presStyleCnt="0">
        <dgm:presLayoutVars>
          <dgm:chMax val="1"/>
          <dgm:dir/>
          <dgm:resizeHandles val="exact"/>
        </dgm:presLayoutVars>
      </dgm:prSet>
      <dgm:spPr/>
    </dgm:pt>
    <dgm:pt modelId="{B36AB91C-1134-4078-9818-E2F4DE972C88}" type="pres">
      <dgm:prSet presAssocID="{E6771994-A232-4199-B825-8FC1709000EB}" presName="axisShape" presStyleLbl="bgShp" presStyleIdx="0" presStyleCnt="1"/>
      <dgm:spPr/>
    </dgm:pt>
    <dgm:pt modelId="{588A2634-A189-4B6A-9A09-CFDF2723C666}" type="pres">
      <dgm:prSet presAssocID="{E6771994-A232-4199-B825-8FC1709000EB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2BC462-114E-4AEC-AA0A-79F1E700F5E5}" type="pres">
      <dgm:prSet presAssocID="{E6771994-A232-4199-B825-8FC1709000EB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5BE7716-86CD-4C1B-9815-805832182C8A}" type="pres">
      <dgm:prSet presAssocID="{E6771994-A232-4199-B825-8FC1709000EB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07F4AD-7F4F-4592-A9FA-78C7B1D8724F}" type="pres">
      <dgm:prSet presAssocID="{E6771994-A232-4199-B825-8FC1709000EB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E09421D-1B73-4FCD-B71F-944BAAD686D6}" type="presOf" srcId="{069EF741-3660-45E0-A5A2-3A748B82FBF5}" destId="{85BE7716-86CD-4C1B-9815-805832182C8A}" srcOrd="0" destOrd="0" presId="urn:microsoft.com/office/officeart/2005/8/layout/matrix2"/>
    <dgm:cxn modelId="{E6F3E01D-BF2B-4089-A5CD-460D66955AC1}" srcId="{E6771994-A232-4199-B825-8FC1709000EB}" destId="{069EF741-3660-45E0-A5A2-3A748B82FBF5}" srcOrd="2" destOrd="0" parTransId="{52B4C77A-D082-42D6-A154-8CD4B982415E}" sibTransId="{E65B0CC9-494C-4EB1-B763-5D788A174F8C}"/>
    <dgm:cxn modelId="{B2203740-5230-4A3E-9141-8C79121AD2B9}" srcId="{E6771994-A232-4199-B825-8FC1709000EB}" destId="{8573A1FA-84DA-4639-8568-5F2C7A0D74A2}" srcOrd="1" destOrd="0" parTransId="{A6116B70-B67B-4774-A990-262FDE66BFC8}" sibTransId="{DFC67642-3447-4DC7-94DD-AD158F45D2B5}"/>
    <dgm:cxn modelId="{A8212843-8ADE-4140-B3AB-F25F28D54869}" srcId="{E6771994-A232-4199-B825-8FC1709000EB}" destId="{A91A43F8-FABF-4EA8-87F7-C418C717B583}" srcOrd="3" destOrd="0" parTransId="{7D21872A-E4CA-4DB1-BD9D-E7BA2A40CBFE}" sibTransId="{6698F0CB-C0B1-478D-9C2A-94C44FD89CE7}"/>
    <dgm:cxn modelId="{D2BB5A4E-14EE-4307-9D29-364EB4B3372E}" type="presOf" srcId="{E6771994-A232-4199-B825-8FC1709000EB}" destId="{83753F2E-A68C-4891-804F-1D4C2CB0A9FC}" srcOrd="0" destOrd="0" presId="urn:microsoft.com/office/officeart/2005/8/layout/matrix2"/>
    <dgm:cxn modelId="{0B5DE1B8-B8A3-4F04-A7BA-24BA2DF386A7}" type="presOf" srcId="{C650924A-E97E-4058-972C-56BDA1A245D2}" destId="{588A2634-A189-4B6A-9A09-CFDF2723C666}" srcOrd="0" destOrd="0" presId="urn:microsoft.com/office/officeart/2005/8/layout/matrix2"/>
    <dgm:cxn modelId="{008970C1-E3EC-432B-B8AE-C3FCCEA586D2}" type="presOf" srcId="{8573A1FA-84DA-4639-8568-5F2C7A0D74A2}" destId="{0F2BC462-114E-4AEC-AA0A-79F1E700F5E5}" srcOrd="0" destOrd="0" presId="urn:microsoft.com/office/officeart/2005/8/layout/matrix2"/>
    <dgm:cxn modelId="{FE9BC7C1-91B3-4EFA-97B2-63947D9D7307}" type="presOf" srcId="{A91A43F8-FABF-4EA8-87F7-C418C717B583}" destId="{9D07F4AD-7F4F-4592-A9FA-78C7B1D8724F}" srcOrd="0" destOrd="0" presId="urn:microsoft.com/office/officeart/2005/8/layout/matrix2"/>
    <dgm:cxn modelId="{B847CEEB-53FD-44EA-BAFC-BF5AAB3C1C08}" srcId="{E6771994-A232-4199-B825-8FC1709000EB}" destId="{C650924A-E97E-4058-972C-56BDA1A245D2}" srcOrd="0" destOrd="0" parTransId="{CEDCCAA9-4E3A-45D8-BA5E-512D7E113CB6}" sibTransId="{6E93A5A4-4705-4CB0-996F-3A1D919A7D1A}"/>
    <dgm:cxn modelId="{29C53970-343E-4051-A1B6-1DFD7391A0D3}" type="presParOf" srcId="{83753F2E-A68C-4891-804F-1D4C2CB0A9FC}" destId="{B36AB91C-1134-4078-9818-E2F4DE972C88}" srcOrd="0" destOrd="0" presId="urn:microsoft.com/office/officeart/2005/8/layout/matrix2"/>
    <dgm:cxn modelId="{A21681A0-B906-4B9A-9F8C-3AAF571880D1}" type="presParOf" srcId="{83753F2E-A68C-4891-804F-1D4C2CB0A9FC}" destId="{588A2634-A189-4B6A-9A09-CFDF2723C666}" srcOrd="1" destOrd="0" presId="urn:microsoft.com/office/officeart/2005/8/layout/matrix2"/>
    <dgm:cxn modelId="{4F6B2EC8-896B-4E8F-A73B-A95E1ECF6CCA}" type="presParOf" srcId="{83753F2E-A68C-4891-804F-1D4C2CB0A9FC}" destId="{0F2BC462-114E-4AEC-AA0A-79F1E700F5E5}" srcOrd="2" destOrd="0" presId="urn:microsoft.com/office/officeart/2005/8/layout/matrix2"/>
    <dgm:cxn modelId="{A1695555-EB78-4ED8-A51B-39AE2FD8839E}" type="presParOf" srcId="{83753F2E-A68C-4891-804F-1D4C2CB0A9FC}" destId="{85BE7716-86CD-4C1B-9815-805832182C8A}" srcOrd="3" destOrd="0" presId="urn:microsoft.com/office/officeart/2005/8/layout/matrix2"/>
    <dgm:cxn modelId="{5967A467-82B9-4602-BAC6-0680C66023B3}" type="presParOf" srcId="{83753F2E-A68C-4891-804F-1D4C2CB0A9FC}" destId="{9D07F4AD-7F4F-4592-A9FA-78C7B1D8724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AB91C-1134-4078-9818-E2F4DE972C88}">
      <dsp:nvSpPr>
        <dsp:cNvPr id="0" name=""/>
        <dsp:cNvSpPr/>
      </dsp:nvSpPr>
      <dsp:spPr>
        <a:xfrm>
          <a:off x="3077368" y="0"/>
          <a:ext cx="3449638" cy="34496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A2634-A189-4B6A-9A09-CFDF2723C666}">
      <dsp:nvSpPr>
        <dsp:cNvPr id="0" name=""/>
        <dsp:cNvSpPr/>
      </dsp:nvSpPr>
      <dsp:spPr>
        <a:xfrm>
          <a:off x="3301594" y="224226"/>
          <a:ext cx="1379855" cy="1379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로그인</a:t>
          </a:r>
        </a:p>
      </dsp:txBody>
      <dsp:txXfrm>
        <a:off x="3368953" y="291585"/>
        <a:ext cx="1245137" cy="1245137"/>
      </dsp:txXfrm>
    </dsp:sp>
    <dsp:sp modelId="{0F2BC462-114E-4AEC-AA0A-79F1E700F5E5}">
      <dsp:nvSpPr>
        <dsp:cNvPr id="0" name=""/>
        <dsp:cNvSpPr/>
      </dsp:nvSpPr>
      <dsp:spPr>
        <a:xfrm>
          <a:off x="4922924" y="224226"/>
          <a:ext cx="1379855" cy="1379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마이 페이지</a:t>
          </a:r>
        </a:p>
      </dsp:txBody>
      <dsp:txXfrm>
        <a:off x="4990283" y="291585"/>
        <a:ext cx="1245137" cy="1245137"/>
      </dsp:txXfrm>
    </dsp:sp>
    <dsp:sp modelId="{85BE7716-86CD-4C1B-9815-805832182C8A}">
      <dsp:nvSpPr>
        <dsp:cNvPr id="0" name=""/>
        <dsp:cNvSpPr/>
      </dsp:nvSpPr>
      <dsp:spPr>
        <a:xfrm>
          <a:off x="3301594" y="1845556"/>
          <a:ext cx="1379855" cy="1379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독서 리스트</a:t>
          </a:r>
        </a:p>
      </dsp:txBody>
      <dsp:txXfrm>
        <a:off x="3368953" y="1912915"/>
        <a:ext cx="1245137" cy="1245137"/>
      </dsp:txXfrm>
    </dsp:sp>
    <dsp:sp modelId="{9D07F4AD-7F4F-4592-A9FA-78C7B1D8724F}">
      <dsp:nvSpPr>
        <dsp:cNvPr id="0" name=""/>
        <dsp:cNvSpPr/>
      </dsp:nvSpPr>
      <dsp:spPr>
        <a:xfrm>
          <a:off x="4922924" y="1845556"/>
          <a:ext cx="1379855" cy="1379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글쓰기</a:t>
          </a:r>
        </a:p>
      </dsp:txBody>
      <dsp:txXfrm>
        <a:off x="4990283" y="1912915"/>
        <a:ext cx="1245137" cy="12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C7E6D4-9A23-415A-9A70-F13D4CB865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85B45C-AE70-4633-8249-301742D237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F18EF-CE3C-438B-9A29-BD1BE81EAE3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8F3836-0874-4E25-BBF3-98E9251454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8C4CE9-063E-486B-94B2-BAEFB44762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6D941-B4CC-4AAB-8B35-25C0837571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55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1453896" y="1847088"/>
            <a:ext cx="4638587" cy="1710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1453896" y="1847088"/>
            <a:ext cx="4638447" cy="1339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BB53B-D1E3-413C-AF60-984DEE0C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디바이스 최적화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D39BF-5231-4CD4-AF92-B0149B62F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ReadBook</a:t>
            </a:r>
            <a:r>
              <a:rPr lang="en-US" altLang="ko-KR" dirty="0"/>
              <a:t> Spring Boot </a:t>
            </a:r>
            <a:r>
              <a:rPr lang="ko-KR" altLang="en-US" dirty="0"/>
              <a:t>어플리케이션</a:t>
            </a:r>
            <a:endParaRPr lang="en-US" altLang="ko-KR" dirty="0"/>
          </a:p>
          <a:p>
            <a:pPr algn="r"/>
            <a:r>
              <a:rPr lang="en-US" altLang="ko-KR" dirty="0"/>
              <a:t>2021-11-10 </a:t>
            </a:r>
            <a:r>
              <a:rPr lang="ko-KR" altLang="en-US" dirty="0"/>
              <a:t>김성훈</a:t>
            </a:r>
          </a:p>
        </p:txBody>
      </p:sp>
    </p:spTree>
    <p:extLst>
      <p:ext uri="{BB962C8B-B14F-4D97-AF65-F5344CB8AC3E}">
        <p14:creationId xmlns:p14="http://schemas.microsoft.com/office/powerpoint/2010/main" val="244444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B844627-2361-430B-B306-9025126F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ko-KR" altLang="en-US" dirty="0" err="1"/>
              <a:t>독서록</a:t>
            </a:r>
            <a:r>
              <a:rPr lang="ko-KR" altLang="en-US" dirty="0"/>
              <a:t>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412E3-67A9-44EF-883F-704060FC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ISBN, </a:t>
            </a:r>
            <a:r>
              <a:rPr lang="ko-KR" altLang="en-US" dirty="0"/>
              <a:t>도서명</a:t>
            </a:r>
            <a:r>
              <a:rPr lang="en-US" altLang="ko-KR" dirty="0"/>
              <a:t>, </a:t>
            </a:r>
            <a:r>
              <a:rPr lang="ko-KR" altLang="en-US" dirty="0" err="1"/>
              <a:t>읽은날짜</a:t>
            </a:r>
            <a:r>
              <a:rPr lang="en-US" altLang="ko-KR" dirty="0"/>
              <a:t>, </a:t>
            </a:r>
            <a:r>
              <a:rPr lang="ko-KR" altLang="en-US" dirty="0"/>
              <a:t>읽기시작</a:t>
            </a:r>
            <a:r>
              <a:rPr lang="en-US" altLang="ko-KR" dirty="0"/>
              <a:t>, </a:t>
            </a:r>
            <a:r>
              <a:rPr lang="ko-KR" altLang="en-US" dirty="0" err="1"/>
              <a:t>읽기마침</a:t>
            </a:r>
            <a:r>
              <a:rPr lang="ko-KR" altLang="en-US" dirty="0"/>
              <a:t> 시간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 입력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입력하고 저장을 누르면 서버에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새로작성을</a:t>
            </a:r>
            <a:r>
              <a:rPr lang="ko-KR" altLang="en-US" dirty="0"/>
              <a:t> 누르면 작성하던 내용이 모두 초기화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리스트로 버튼을 누르면 독서리스트로 이동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452A3F08-E04D-42B2-8DED-3E949A9886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012" r="150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581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B844627-2361-430B-B306-9025126F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독서리스트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412E3-67A9-44EF-883F-704060FC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입력한 내용이 리스트 형태로 출력된다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입력한 내용중 </a:t>
            </a:r>
            <a:r>
              <a:rPr lang="en-US" altLang="ko-KR" dirty="0"/>
              <a:t>ISBN, </a:t>
            </a:r>
            <a:r>
              <a:rPr lang="ko-KR" altLang="en-US" dirty="0"/>
              <a:t>도서명</a:t>
            </a:r>
            <a:r>
              <a:rPr lang="en-US" altLang="ko-KR" dirty="0"/>
              <a:t>, </a:t>
            </a:r>
            <a:r>
              <a:rPr lang="ko-KR" altLang="en-US" dirty="0" err="1"/>
              <a:t>읽은날짜</a:t>
            </a:r>
            <a:r>
              <a:rPr lang="en-US" altLang="ko-KR" dirty="0"/>
              <a:t>, </a:t>
            </a:r>
            <a:r>
              <a:rPr lang="ko-KR" altLang="en-US" dirty="0"/>
              <a:t>제목이 </a:t>
            </a:r>
            <a:r>
              <a:rPr lang="ko-KR" altLang="en-US" dirty="0" err="1"/>
              <a:t>보여짐</a:t>
            </a:r>
            <a:endParaRPr lang="ko-KR" altLang="en-US" dirty="0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FB50360C-0253-4E50-94D6-941FFD2DCC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236" r="15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667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37D727E-32E5-404E-BA3B-1E0CD28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코드 설명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54CDBF4-C1C8-45A4-A4AA-D7D8F4857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44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 err="1"/>
              <a:t>SecurityConfig.kt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Spring Security </a:t>
            </a:r>
            <a:r>
              <a:rPr lang="ko-KR" altLang="en-US" dirty="0"/>
              <a:t>를 사용한 </a:t>
            </a:r>
            <a:r>
              <a:rPr lang="en-US" altLang="ko-KR" dirty="0"/>
              <a:t>Login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인증절차를 수행하는 </a:t>
            </a:r>
            <a:r>
              <a:rPr lang="en-US" altLang="ko-KR" dirty="0"/>
              <a:t>policy(</a:t>
            </a:r>
            <a:r>
              <a:rPr lang="ko-KR" altLang="en-US" dirty="0"/>
              <a:t>정책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SecurityConfig</a:t>
            </a:r>
            <a:r>
              <a:rPr lang="en-US" altLang="ko-KR" dirty="0"/>
              <a:t>(</a:t>
            </a:r>
            <a:r>
              <a:rPr lang="en-US" altLang="ko-KR" dirty="0" err="1"/>
              <a:t>WebSecurityConfigureAdapter</a:t>
            </a:r>
            <a:r>
              <a:rPr lang="en-US" altLang="ko-KR" dirty="0"/>
              <a:t> </a:t>
            </a:r>
            <a:r>
              <a:rPr lang="ko-KR" altLang="en-US" dirty="0"/>
              <a:t>상속</a:t>
            </a:r>
            <a:r>
              <a:rPr lang="en-US" altLang="ko-KR" dirty="0"/>
              <a:t>) </a:t>
            </a:r>
            <a:r>
              <a:rPr lang="ko-KR" altLang="en-US" dirty="0"/>
              <a:t>에 설정을 하여 </a:t>
            </a:r>
            <a:r>
              <a:rPr lang="en-US" altLang="ko-KR" dirty="0"/>
              <a:t>login form </a:t>
            </a:r>
            <a:r>
              <a:rPr lang="ko-KR" altLang="en-US" dirty="0"/>
              <a:t>을 </a:t>
            </a:r>
            <a:r>
              <a:rPr lang="en-US" altLang="ko-KR" dirty="0"/>
              <a:t>custom </a:t>
            </a:r>
            <a:r>
              <a:rPr lang="ko-KR" altLang="en-US" dirty="0"/>
              <a:t>할 수 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0CDA61C4-3FAD-486E-885A-C0B26B9139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1170" y="804863"/>
            <a:ext cx="4449684" cy="4654550"/>
          </a:xfrm>
        </p:spPr>
      </p:pic>
    </p:spTree>
    <p:extLst>
      <p:ext uri="{BB962C8B-B14F-4D97-AF65-F5344CB8AC3E}">
        <p14:creationId xmlns:p14="http://schemas.microsoft.com/office/powerpoint/2010/main" val="72549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CABD51D1-68C6-4654-A968-FBF7F8160D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4367" y="804949"/>
            <a:ext cx="4645152" cy="4654524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2660793-D1AD-4075-A1BB-64ED8109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55" y="804949"/>
            <a:ext cx="4645152" cy="46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7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 err="1"/>
              <a:t>MemberController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로그인과 마이페이지 관련 컨트롤러</a:t>
            </a:r>
            <a:endParaRPr lang="en-US" altLang="ko-KR" dirty="0"/>
          </a:p>
          <a:p>
            <a:r>
              <a:rPr lang="en-US" altLang="ko-KR" dirty="0" err="1"/>
              <a:t>RequestMapping</a:t>
            </a:r>
            <a:r>
              <a:rPr lang="ko-KR" altLang="en-US" dirty="0"/>
              <a:t>으로 이동할 주소를 </a:t>
            </a:r>
            <a:r>
              <a:rPr lang="ko-KR" altLang="en-US" dirty="0" err="1"/>
              <a:t>맵핑해주고</a:t>
            </a:r>
            <a:r>
              <a:rPr lang="ko-KR" altLang="en-US" dirty="0"/>
              <a:t> </a:t>
            </a:r>
            <a:r>
              <a:rPr lang="ko-KR" altLang="en-US" dirty="0" err="1"/>
              <a:t>이동했을때</a:t>
            </a:r>
            <a:r>
              <a:rPr lang="ko-KR" altLang="en-US" dirty="0"/>
              <a:t> </a:t>
            </a:r>
            <a:r>
              <a:rPr lang="ko-KR" altLang="en-US" dirty="0" err="1"/>
              <a:t>리턴할</a:t>
            </a:r>
            <a:r>
              <a:rPr lang="ko-KR" altLang="en-US" dirty="0"/>
              <a:t> 페이지를 알려준다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8B5022A-4C03-41C5-92E2-F8558F32C3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374" y="804889"/>
            <a:ext cx="4645152" cy="4654584"/>
          </a:xfrm>
        </p:spPr>
      </p:pic>
    </p:spTree>
    <p:extLst>
      <p:ext uri="{BB962C8B-B14F-4D97-AF65-F5344CB8AC3E}">
        <p14:creationId xmlns:p14="http://schemas.microsoft.com/office/powerpoint/2010/main" val="309164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 err="1"/>
              <a:t>ReadBookController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글쓰기와 독서리스트 관련 컨트롤러</a:t>
            </a:r>
            <a:endParaRPr lang="en-US" altLang="ko-KR" dirty="0"/>
          </a:p>
          <a:p>
            <a:r>
              <a:rPr lang="en-US" altLang="ko-KR" dirty="0" err="1"/>
              <a:t>RequestMapping</a:t>
            </a:r>
            <a:r>
              <a:rPr lang="ko-KR" altLang="en-US" dirty="0"/>
              <a:t>으로 이동할 주소를 </a:t>
            </a:r>
            <a:r>
              <a:rPr lang="ko-KR" altLang="en-US" dirty="0" err="1"/>
              <a:t>맵핑해주고</a:t>
            </a:r>
            <a:r>
              <a:rPr lang="en-US" altLang="ko-KR" dirty="0"/>
              <a:t>,</a:t>
            </a:r>
            <a:r>
              <a:rPr lang="ko-KR" altLang="en-US" dirty="0"/>
              <a:t> 서비스로 해당기능을 연결한 후</a:t>
            </a:r>
            <a:r>
              <a:rPr lang="en-US" altLang="ko-KR" dirty="0"/>
              <a:t>, </a:t>
            </a:r>
            <a:r>
              <a:rPr lang="ko-KR" altLang="en-US" dirty="0" err="1"/>
              <a:t>이동했을때</a:t>
            </a:r>
            <a:r>
              <a:rPr lang="ko-KR" altLang="en-US" dirty="0"/>
              <a:t> </a:t>
            </a:r>
            <a:r>
              <a:rPr lang="ko-KR" altLang="en-US" dirty="0" err="1"/>
              <a:t>리턴할</a:t>
            </a:r>
            <a:r>
              <a:rPr lang="ko-KR" altLang="en-US" dirty="0"/>
              <a:t> 페이지를 알려준다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9DC4E1A-E7B0-4F31-90E8-538C86E737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4021" y="804890"/>
            <a:ext cx="4479721" cy="4654524"/>
          </a:xfrm>
        </p:spPr>
      </p:pic>
    </p:spTree>
    <p:extLst>
      <p:ext uri="{BB962C8B-B14F-4D97-AF65-F5344CB8AC3E}">
        <p14:creationId xmlns:p14="http://schemas.microsoft.com/office/powerpoint/2010/main" val="293054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 err="1"/>
              <a:t>ReadBookRepository.kt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ReadbookRepository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BookRepository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bean </a:t>
            </a:r>
            <a:r>
              <a:rPr lang="ko-KR" altLang="en-US" dirty="0"/>
              <a:t>으로 등록</a:t>
            </a:r>
            <a:endParaRPr lang="en-US" altLang="ko-KR" dirty="0"/>
          </a:p>
          <a:p>
            <a:r>
              <a:rPr lang="en-US" altLang="ko-KR" dirty="0"/>
              <a:t>JPA</a:t>
            </a:r>
            <a:r>
              <a:rPr lang="ko-KR" altLang="en-US" dirty="0"/>
              <a:t>는 기본 </a:t>
            </a:r>
            <a:r>
              <a:rPr lang="en-US" altLang="ko-KR" dirty="0"/>
              <a:t>CRUD</a:t>
            </a:r>
            <a:r>
              <a:rPr lang="ko-KR" altLang="en-US" dirty="0"/>
              <a:t>는 아무런 </a:t>
            </a:r>
            <a:r>
              <a:rPr lang="en-US" altLang="ko-KR" dirty="0"/>
              <a:t>SQL</a:t>
            </a:r>
            <a:r>
              <a:rPr lang="ko-KR" altLang="en-US" dirty="0"/>
              <a:t>의 도움없이 구현할 수 있게 해준다</a:t>
            </a:r>
            <a:endParaRPr lang="en-US" altLang="ko-KR" dirty="0"/>
          </a:p>
          <a:p>
            <a:r>
              <a:rPr lang="en-US" altLang="ko-KR" dirty="0" err="1"/>
              <a:t>JpaRepository</a:t>
            </a:r>
            <a:r>
              <a:rPr lang="ko-KR" altLang="en-US" dirty="0"/>
              <a:t>를 상속받은 </a:t>
            </a:r>
            <a:r>
              <a:rPr lang="en-US" altLang="ko-KR" dirty="0"/>
              <a:t>Repository </a:t>
            </a:r>
            <a:r>
              <a:rPr lang="ko-KR" altLang="en-US" dirty="0"/>
              <a:t>에서 기본 </a:t>
            </a:r>
            <a:r>
              <a:rPr lang="en-US" altLang="ko-KR" dirty="0"/>
              <a:t>CRUD </a:t>
            </a:r>
            <a:r>
              <a:rPr lang="ko-KR" altLang="en-US" dirty="0"/>
              <a:t>외에 다른 </a:t>
            </a:r>
            <a:r>
              <a:rPr lang="en-US" altLang="ko-KR" dirty="0"/>
              <a:t>method</a:t>
            </a:r>
            <a:r>
              <a:rPr lang="ko-KR" altLang="en-US" dirty="0"/>
              <a:t>도 추가할 수 있다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792DD-651C-4EA0-A244-9C146E1F7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23454B-DD3A-4D42-95D3-3D389756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1" y="804889"/>
            <a:ext cx="4645152" cy="46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3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/>
              <a:t>ReadBookServiceImplV1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ReadBookRepository</a:t>
            </a:r>
            <a:r>
              <a:rPr lang="ko-KR" altLang="en-US" dirty="0"/>
              <a:t>와 </a:t>
            </a:r>
            <a:r>
              <a:rPr lang="en-US" altLang="ko-KR" dirty="0" err="1"/>
              <a:t>BookRepository</a:t>
            </a:r>
            <a:r>
              <a:rPr lang="ko-KR" altLang="en-US" dirty="0"/>
              <a:t>를 상속받아 입력과 조회를 구현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792DD-651C-4EA0-A244-9C146E1F7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77736B-65C4-41D4-B167-EE22071B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1" y="804889"/>
            <a:ext cx="4645152" cy="46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08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 err="1"/>
              <a:t>MemberLoginService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Security </a:t>
            </a:r>
            <a:r>
              <a:rPr lang="ko-KR" altLang="en-US" dirty="0"/>
              <a:t>를 사용한 </a:t>
            </a:r>
            <a:r>
              <a:rPr lang="en-US" altLang="ko-KR" dirty="0"/>
              <a:t>login Service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 err="1"/>
              <a:t>UserDetailService</a:t>
            </a:r>
            <a:r>
              <a:rPr lang="en-US" altLang="ko-KR" dirty="0"/>
              <a:t> </a:t>
            </a:r>
            <a:r>
              <a:rPr lang="ko-KR" altLang="en-US" dirty="0"/>
              <a:t>를 상속받는다</a:t>
            </a:r>
            <a:endParaRPr lang="en-US" altLang="ko-KR" dirty="0"/>
          </a:p>
          <a:p>
            <a:r>
              <a:rPr lang="ko-KR" altLang="en-US" dirty="0"/>
              <a:t>가상의 </a:t>
            </a:r>
            <a:r>
              <a:rPr lang="en-US" altLang="ko-KR" dirty="0"/>
              <a:t>member list </a:t>
            </a:r>
            <a:r>
              <a:rPr lang="ko-KR" altLang="en-US" dirty="0"/>
              <a:t>를 생성해서</a:t>
            </a:r>
            <a:endParaRPr lang="en-US" altLang="ko-KR" dirty="0"/>
          </a:p>
          <a:p>
            <a:r>
              <a:rPr lang="ko-KR" altLang="en-US" dirty="0"/>
              <a:t>리스트</a:t>
            </a:r>
            <a:r>
              <a:rPr lang="en-US" altLang="ko-KR" dirty="0"/>
              <a:t>.find{} </a:t>
            </a:r>
            <a:r>
              <a:rPr lang="ko-KR" altLang="en-US" dirty="0"/>
              <a:t>를 사용하여 </a:t>
            </a:r>
            <a:r>
              <a:rPr lang="ko-KR" altLang="en-US" dirty="0" err="1"/>
              <a:t>리스트중</a:t>
            </a:r>
            <a:r>
              <a:rPr lang="ko-KR" altLang="en-US" dirty="0"/>
              <a:t> 해당하는 값이 있으면 해당 값을 </a:t>
            </a:r>
            <a:r>
              <a:rPr lang="en-US" altLang="ko-KR" dirty="0"/>
              <a:t>return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없으면 </a:t>
            </a:r>
            <a:r>
              <a:rPr lang="en-US" altLang="ko-KR" dirty="0"/>
              <a:t>null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792DD-651C-4EA0-A244-9C146E1F7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1FBE85-8C34-4438-9D34-6E33E77F6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1" y="804889"/>
            <a:ext cx="4645152" cy="46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2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A30EFAE-2197-43F3-9B56-1E8E8027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C67420B-D8E2-46BD-BD1B-69130989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IA(</a:t>
            </a:r>
            <a:r>
              <a:rPr lang="ko-KR" altLang="en-US" dirty="0"/>
              <a:t>정보구조도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어플 주제</a:t>
            </a:r>
            <a:r>
              <a:rPr lang="en-US" altLang="ko-KR" dirty="0"/>
              <a:t>/</a:t>
            </a:r>
            <a:r>
              <a:rPr lang="ko-KR" altLang="en-US" dirty="0"/>
              <a:t>디자인 컨셉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개발도구 설명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화면구성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코드설명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20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/>
              <a:t>headerAndFooter.html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header, nav,</a:t>
            </a:r>
            <a:r>
              <a:rPr lang="ko-KR" altLang="en-US" dirty="0"/>
              <a:t> </a:t>
            </a:r>
            <a:r>
              <a:rPr lang="en-US" altLang="ko-KR" dirty="0"/>
              <a:t>footer</a:t>
            </a:r>
            <a:r>
              <a:rPr lang="ko-KR" altLang="en-US" dirty="0"/>
              <a:t> 부분을 그리는 </a:t>
            </a:r>
            <a:r>
              <a:rPr lang="en-US" altLang="ko-KR" dirty="0"/>
              <a:t>html</a:t>
            </a:r>
          </a:p>
          <a:p>
            <a:r>
              <a:rPr lang="ko-KR" altLang="en-US" dirty="0"/>
              <a:t>각 태그마다 </a:t>
            </a:r>
            <a:r>
              <a:rPr lang="en-US" altLang="ko-KR" dirty="0" err="1"/>
              <a:t>th:fragment</a:t>
            </a:r>
            <a:r>
              <a:rPr lang="en-US" altLang="ko-KR" dirty="0"/>
              <a:t> </a:t>
            </a:r>
            <a:r>
              <a:rPr lang="ko-KR" altLang="en-US" dirty="0"/>
              <a:t>를 설정하여 </a:t>
            </a:r>
            <a:r>
              <a:rPr lang="en-US" altLang="ko-KR" dirty="0"/>
              <a:t>layout.html </a:t>
            </a:r>
            <a:r>
              <a:rPr lang="ko-KR" altLang="en-US" dirty="0"/>
              <a:t>에서 한꺼번에 관리하도록 함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37DEA362-C915-4858-99D9-D6A2BB28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804889"/>
            <a:ext cx="4645152" cy="465397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3A8553-CE9F-4A41-B341-2F1941AE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49" y="804889"/>
            <a:ext cx="4645152" cy="46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5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/>
              <a:t>login.html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Login </a:t>
            </a:r>
            <a:r>
              <a:rPr lang="ko-KR" altLang="en-US" dirty="0"/>
              <a:t>하는 부분의 화면 구성</a:t>
            </a:r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태그에 </a:t>
            </a:r>
            <a:r>
              <a:rPr lang="en-US" altLang="ko-KR" dirty="0"/>
              <a:t>POST</a:t>
            </a:r>
            <a:r>
              <a:rPr lang="ko-KR" altLang="en-US" dirty="0"/>
              <a:t>를 지정했고</a:t>
            </a:r>
            <a:r>
              <a:rPr lang="en-US" altLang="ko-KR" dirty="0"/>
              <a:t>, </a:t>
            </a:r>
            <a:r>
              <a:rPr lang="en-US" altLang="ko-KR" dirty="0" err="1"/>
              <a:t>th:action</a:t>
            </a:r>
            <a:r>
              <a:rPr lang="en-US" altLang="ko-KR" dirty="0"/>
              <a:t>=“@{/login}” </a:t>
            </a:r>
            <a:r>
              <a:rPr lang="ko-KR" altLang="en-US" dirty="0"/>
              <a:t>을 사용해서 </a:t>
            </a:r>
            <a:r>
              <a:rPr lang="en-US" altLang="ko-KR" dirty="0"/>
              <a:t>/login </a:t>
            </a:r>
            <a:r>
              <a:rPr lang="ko-KR" altLang="en-US" dirty="0"/>
              <a:t>이라는 주소로 이동하면 이 </a:t>
            </a:r>
            <a:r>
              <a:rPr lang="en-US" altLang="ko-KR" dirty="0"/>
              <a:t>html</a:t>
            </a:r>
            <a:r>
              <a:rPr lang="ko-KR" altLang="en-US" dirty="0"/>
              <a:t>이 표시되도록 함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37DEA362-C915-4858-99D9-D6A2BB28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804889"/>
            <a:ext cx="4645152" cy="465397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5B0A1E-4D73-42D5-8EEA-B5B959AD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0" y="804888"/>
            <a:ext cx="4645153" cy="46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35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/>
              <a:t>list.html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write.html </a:t>
            </a:r>
            <a:r>
              <a:rPr lang="ko-KR" altLang="en-US" dirty="0"/>
              <a:t>에서 입력하여 서버에 저장된 내용을 불러오는 </a:t>
            </a:r>
            <a:r>
              <a:rPr lang="en-US" altLang="ko-KR" dirty="0"/>
              <a:t>list </a:t>
            </a:r>
            <a:r>
              <a:rPr lang="ko-KR" altLang="en-US" dirty="0"/>
              <a:t>페이지</a:t>
            </a:r>
            <a:endParaRPr lang="en-US" altLang="ko-KR" dirty="0"/>
          </a:p>
          <a:p>
            <a:r>
              <a:rPr lang="en-US" altLang="ko-KR" dirty="0"/>
              <a:t>Controller</a:t>
            </a:r>
            <a:r>
              <a:rPr lang="ko-KR" altLang="en-US" dirty="0"/>
              <a:t>에서 </a:t>
            </a:r>
            <a:r>
              <a:rPr lang="en-US" altLang="ko-KR" dirty="0"/>
              <a:t>model</a:t>
            </a:r>
            <a:r>
              <a:rPr lang="ko-KR" altLang="en-US" dirty="0"/>
              <a:t>을 사용하여 </a:t>
            </a:r>
            <a:r>
              <a:rPr lang="en-US" altLang="ko-KR" dirty="0"/>
              <a:t>view</a:t>
            </a:r>
            <a:r>
              <a:rPr lang="ko-KR" altLang="en-US" dirty="0"/>
              <a:t>에 데이터를 넘겨줘서 표시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37DEA362-C915-4858-99D9-D6A2BB28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804889"/>
            <a:ext cx="4645152" cy="465397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DDBD73-75E2-4A3B-BC7E-AAD15986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0" y="804888"/>
            <a:ext cx="4645153" cy="49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20BA9A-2276-49D8-B3F5-D650BEC2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8" y="804889"/>
            <a:ext cx="4643266" cy="1059305"/>
          </a:xfrm>
        </p:spPr>
        <p:txBody>
          <a:bodyPr/>
          <a:lstStyle/>
          <a:p>
            <a:r>
              <a:rPr lang="en-US" altLang="ko-KR" cap="none" dirty="0"/>
              <a:t>write.html</a:t>
            </a:r>
            <a:endParaRPr lang="ko-KR" altLang="en-US" cap="none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DD1BFA-455F-4EE5-9363-0CFADAB37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ISBN,</a:t>
            </a:r>
            <a:r>
              <a:rPr lang="ko-KR" altLang="en-US" dirty="0"/>
              <a:t> 도서명</a:t>
            </a:r>
            <a:r>
              <a:rPr lang="en-US" altLang="ko-KR" dirty="0"/>
              <a:t>, </a:t>
            </a:r>
            <a:r>
              <a:rPr lang="ko-KR" altLang="en-US" dirty="0" err="1"/>
              <a:t>읽은날짜</a:t>
            </a:r>
            <a:r>
              <a:rPr lang="en-US" altLang="ko-KR" dirty="0"/>
              <a:t>, </a:t>
            </a:r>
            <a:r>
              <a:rPr lang="ko-KR" altLang="en-US" dirty="0"/>
              <a:t>읽기시작</a:t>
            </a:r>
            <a:r>
              <a:rPr lang="en-US" altLang="ko-KR" dirty="0"/>
              <a:t>, </a:t>
            </a:r>
            <a:r>
              <a:rPr lang="ko-KR" altLang="en-US" dirty="0" err="1"/>
              <a:t>읽기마침</a:t>
            </a:r>
            <a:r>
              <a:rPr lang="en-US" altLang="ko-KR" dirty="0"/>
              <a:t>, </a:t>
            </a:r>
            <a:r>
              <a:rPr lang="ko-KR" altLang="en-US" dirty="0" err="1"/>
              <a:t>글제목</a:t>
            </a:r>
            <a:r>
              <a:rPr lang="en-US" altLang="ko-KR" dirty="0"/>
              <a:t>, </a:t>
            </a:r>
            <a:r>
              <a:rPr lang="ko-KR" altLang="en-US" dirty="0"/>
              <a:t>내용 등을 입력하는 페이지</a:t>
            </a:r>
            <a:endParaRPr lang="en-US" altLang="ko-KR" dirty="0"/>
          </a:p>
          <a:p>
            <a:r>
              <a:rPr lang="en-US" altLang="ko-KR" dirty="0"/>
              <a:t>button </a:t>
            </a:r>
            <a:r>
              <a:rPr lang="ko-KR" altLang="en-US" dirty="0"/>
              <a:t>태그에 </a:t>
            </a:r>
            <a:r>
              <a:rPr lang="en-US" altLang="ko-KR" dirty="0"/>
              <a:t>type</a:t>
            </a:r>
            <a:r>
              <a:rPr lang="ko-KR" altLang="en-US" dirty="0"/>
              <a:t>과 </a:t>
            </a:r>
            <a:r>
              <a:rPr lang="en-US" altLang="ko-KR" dirty="0"/>
              <a:t>class </a:t>
            </a:r>
            <a:r>
              <a:rPr lang="ko-KR" altLang="en-US" dirty="0"/>
              <a:t>를 각각 다르게 지정하여 처리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 화면으로 이동하는 버튼만 따로 </a:t>
            </a:r>
            <a:r>
              <a:rPr lang="en-US" altLang="ko-KR" dirty="0"/>
              <a:t>script </a:t>
            </a:r>
            <a:r>
              <a:rPr lang="ko-KR" altLang="en-US" dirty="0"/>
              <a:t>사용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37DEA362-C915-4858-99D9-D6A2BB28D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804889"/>
            <a:ext cx="4645152" cy="465397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DCA5AB-5D95-4B83-B24E-36C27593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71" y="804889"/>
            <a:ext cx="4645152" cy="46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26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AB7043F-B8B9-4DA2-B3BC-D5DB9D704483}"/>
              </a:ext>
            </a:extLst>
          </p:cNvPr>
          <p:cNvSpPr txBox="1"/>
          <p:nvPr/>
        </p:nvSpPr>
        <p:spPr>
          <a:xfrm>
            <a:off x="1233181" y="1082180"/>
            <a:ext cx="9446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+mn-ea"/>
              </a:rPr>
              <a:t>감사합니다</a:t>
            </a:r>
            <a:endParaRPr lang="en-US" altLang="ko-KR" sz="4800" b="1" dirty="0">
              <a:latin typeface="+mn-ea"/>
            </a:endParaRPr>
          </a:p>
          <a:p>
            <a:pPr algn="ctr"/>
            <a:endParaRPr lang="en-US" altLang="ko-KR" sz="4800" b="1" dirty="0">
              <a:latin typeface="+mn-ea"/>
            </a:endParaRPr>
          </a:p>
          <a:p>
            <a:pPr algn="ctr"/>
            <a:r>
              <a:rPr lang="ko-KR" altLang="en-US" sz="4800" b="1" dirty="0">
                <a:latin typeface="+mn-ea"/>
              </a:rPr>
              <a:t>감기조심하세요</a:t>
            </a:r>
            <a:r>
              <a:rPr lang="en-US" altLang="ko-KR" sz="4800" b="1" dirty="0">
                <a:latin typeface="+mn-ea"/>
              </a:rPr>
              <a:t>~</a:t>
            </a:r>
            <a:endParaRPr lang="ko-KR" altLang="en-US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6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5C82-871E-4069-BC7F-C2684519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IA(Information architecture)</a:t>
            </a:r>
            <a:br>
              <a:rPr lang="en-US" altLang="ko-KR" dirty="0"/>
            </a:br>
            <a:r>
              <a:rPr lang="ko-KR" altLang="en-US" dirty="0"/>
              <a:t>정보구조도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840B272-17A8-4B59-94F6-26CAA9683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63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62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F0F61-EFDB-4DD7-A549-A25BB6F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어플 주제</a:t>
            </a:r>
            <a:r>
              <a:rPr lang="en-US" altLang="ko-KR" dirty="0"/>
              <a:t>/</a:t>
            </a:r>
            <a:r>
              <a:rPr lang="ko-KR" altLang="en-US" dirty="0"/>
              <a:t>디자인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A98F1-9B44-41EE-A55C-0299B579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Boot Security Project</a:t>
            </a:r>
          </a:p>
          <a:p>
            <a:r>
              <a:rPr lang="ko-KR" altLang="en-US" dirty="0" err="1"/>
              <a:t>독서록</a:t>
            </a:r>
            <a:r>
              <a:rPr lang="ko-KR" altLang="en-US" dirty="0"/>
              <a:t> 프로젝트에 </a:t>
            </a:r>
            <a:r>
              <a:rPr lang="en-US" altLang="ko-KR" dirty="0"/>
              <a:t>Spring Security </a:t>
            </a:r>
            <a:r>
              <a:rPr lang="ko-KR" altLang="en-US" dirty="0"/>
              <a:t>를 적용하여 로그인 기능 구현</a:t>
            </a:r>
            <a:endParaRPr lang="en-US" altLang="ko-KR" dirty="0"/>
          </a:p>
          <a:p>
            <a:r>
              <a:rPr lang="ko-KR" altLang="en-US" dirty="0"/>
              <a:t>개발자가 직접 핸들링 하지 않고도 인증</a:t>
            </a:r>
            <a:r>
              <a:rPr lang="en-US" altLang="ko-KR" dirty="0"/>
              <a:t>, </a:t>
            </a:r>
            <a:r>
              <a:rPr lang="ko-KR" altLang="en-US" dirty="0"/>
              <a:t>인가</a:t>
            </a:r>
            <a:r>
              <a:rPr lang="en-US" altLang="ko-KR" dirty="0"/>
              <a:t>, </a:t>
            </a:r>
            <a:r>
              <a:rPr lang="ko-KR" altLang="en-US" dirty="0"/>
              <a:t>권한설정 등을 쉽게 할 수 있도록 함</a:t>
            </a:r>
            <a:endParaRPr lang="en-US" altLang="ko-KR" dirty="0"/>
          </a:p>
          <a:p>
            <a:r>
              <a:rPr lang="ko-KR" altLang="en-US" dirty="0"/>
              <a:t>임의의 아이디와 비밀번호를 설정하여 테스트</a:t>
            </a:r>
            <a:endParaRPr lang="en-US" altLang="ko-KR" dirty="0"/>
          </a:p>
          <a:p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태그를 기반으로 </a:t>
            </a:r>
            <a:r>
              <a:rPr lang="en-US" altLang="ko-KR" dirty="0" err="1"/>
              <a:t>th</a:t>
            </a:r>
            <a:r>
              <a:rPr lang="en-US" altLang="ko-KR" dirty="0"/>
              <a:t>: </a:t>
            </a:r>
            <a:r>
              <a:rPr lang="ko-KR" altLang="en-US" dirty="0"/>
              <a:t>속성을 이용하여 동적인 </a:t>
            </a:r>
            <a:r>
              <a:rPr lang="en-US" altLang="ko-KR" dirty="0"/>
              <a:t>View </a:t>
            </a:r>
            <a:r>
              <a:rPr lang="ko-KR" altLang="en-US" dirty="0"/>
              <a:t>제공</a:t>
            </a:r>
            <a:endParaRPr lang="en-US" altLang="ko-KR" dirty="0"/>
          </a:p>
          <a:p>
            <a:r>
              <a:rPr lang="en-US" altLang="ko-KR" dirty="0"/>
              <a:t>JPA(Java Persistence API) : SQL</a:t>
            </a:r>
            <a:r>
              <a:rPr lang="ko-KR" altLang="en-US" dirty="0"/>
              <a:t>문이 아닌 </a:t>
            </a:r>
            <a:r>
              <a:rPr lang="en-US" altLang="ko-KR" dirty="0"/>
              <a:t>Method</a:t>
            </a:r>
            <a:r>
              <a:rPr lang="ko-KR" altLang="en-US" dirty="0"/>
              <a:t>를 통해 </a:t>
            </a:r>
            <a:r>
              <a:rPr lang="en-US" altLang="ko-KR" dirty="0"/>
              <a:t>DB</a:t>
            </a:r>
            <a:r>
              <a:rPr lang="ko-KR" altLang="en-US" dirty="0"/>
              <a:t>를 조작</a:t>
            </a:r>
          </a:p>
        </p:txBody>
      </p:sp>
    </p:spTree>
    <p:extLst>
      <p:ext uri="{BB962C8B-B14F-4D97-AF65-F5344CB8AC3E}">
        <p14:creationId xmlns:p14="http://schemas.microsoft.com/office/powerpoint/2010/main" val="280733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A75C2-61BA-472B-A043-D4335F5A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개발도구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83D8A-EF0C-4E18-B6BE-032449B2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통합개발환경 </a:t>
            </a:r>
            <a:r>
              <a:rPr lang="en-US" altLang="ko-KR" dirty="0"/>
              <a:t>: IntelliJ</a:t>
            </a:r>
            <a:r>
              <a:rPr lang="ko-KR" altLang="en-US" dirty="0"/>
              <a:t> </a:t>
            </a:r>
            <a:r>
              <a:rPr lang="en-US" altLang="ko-KR" dirty="0"/>
              <a:t>IDEA 2021.2.3 (Ultimate Edition)</a:t>
            </a:r>
          </a:p>
          <a:p>
            <a:r>
              <a:rPr lang="en-US" altLang="ko-KR" dirty="0"/>
              <a:t>Spring Framework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사용언어 </a:t>
            </a:r>
            <a:r>
              <a:rPr lang="en-US" altLang="ko-KR" dirty="0"/>
              <a:t>: Kotlin</a:t>
            </a:r>
          </a:p>
          <a:p>
            <a:r>
              <a:rPr lang="ko-KR" altLang="en-US" dirty="0"/>
              <a:t>서버 </a:t>
            </a:r>
            <a:r>
              <a:rPr lang="en-US" altLang="ko-KR" dirty="0"/>
              <a:t>: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42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37D727E-32E5-404E-BA3B-1E0CD28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 구성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54CDBF4-C1C8-45A4-A4AA-D7D8F4857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9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9B022CF-A961-445E-8685-033E6813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C01A21DA-1433-4B1F-A319-CD01F14328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010" r="15010"/>
          <a:stretch>
            <a:fillRect/>
          </a:stretch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C5DAA9A-D69D-4910-9780-02F6F3B2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프로젝트에 </a:t>
            </a:r>
            <a:r>
              <a:rPr lang="en-US" altLang="ko-KR" dirty="0"/>
              <a:t>Spring Security </a:t>
            </a:r>
            <a:r>
              <a:rPr lang="ko-KR" altLang="en-US" dirty="0"/>
              <a:t>를 적용하여 로그인 기능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Spring Security </a:t>
            </a:r>
            <a:r>
              <a:rPr lang="ko-KR" altLang="en-US" dirty="0"/>
              <a:t>를 적용하면 로그인</a:t>
            </a:r>
            <a:r>
              <a:rPr lang="en-US" altLang="ko-KR" dirty="0"/>
              <a:t>, </a:t>
            </a:r>
            <a:r>
              <a:rPr lang="ko-KR" altLang="en-US" dirty="0"/>
              <a:t>로그인 후 </a:t>
            </a:r>
            <a:r>
              <a:rPr lang="en-US" altLang="ko-KR" dirty="0"/>
              <a:t>session </a:t>
            </a:r>
            <a:r>
              <a:rPr lang="ko-KR" altLang="en-US" dirty="0"/>
              <a:t>관리 등을 좀더 편리하게 구현할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68612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B844627-2361-430B-B306-9025126F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실패 화면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412E3-67A9-44EF-883F-704060FC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</a:t>
            </a:r>
            <a:r>
              <a:rPr lang="en-US" altLang="ko-KR" dirty="0"/>
              <a:t>login </a:t>
            </a:r>
            <a:r>
              <a:rPr lang="ko-KR" altLang="en-US" dirty="0"/>
              <a:t>기능은 </a:t>
            </a:r>
            <a:r>
              <a:rPr lang="en-US" altLang="ko-KR" dirty="0"/>
              <a:t>username </a:t>
            </a:r>
            <a:r>
              <a:rPr lang="ko-KR" altLang="en-US" dirty="0"/>
              <a:t>과 </a:t>
            </a:r>
            <a:r>
              <a:rPr lang="en-US" altLang="ko-KR" dirty="0"/>
              <a:t>password </a:t>
            </a:r>
            <a:r>
              <a:rPr lang="ko-KR" altLang="en-US" dirty="0"/>
              <a:t>값을 받아서 인증 절차를 수행한다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인증절차가 실패</a:t>
            </a:r>
            <a:r>
              <a:rPr lang="en-US" altLang="ko-KR" dirty="0"/>
              <a:t>(username </a:t>
            </a:r>
            <a:r>
              <a:rPr lang="ko-KR" altLang="en-US" dirty="0"/>
              <a:t>이 없거나</a:t>
            </a:r>
            <a:r>
              <a:rPr lang="en-US" altLang="ko-KR" dirty="0"/>
              <a:t>, password </a:t>
            </a:r>
            <a:r>
              <a:rPr lang="ko-KR" altLang="en-US" dirty="0"/>
              <a:t>가 틀리면</a:t>
            </a:r>
            <a:r>
              <a:rPr lang="en-US" altLang="ko-KR" dirty="0"/>
              <a:t>) </a:t>
            </a:r>
            <a:r>
              <a:rPr lang="ko-KR" altLang="en-US" dirty="0"/>
              <a:t>하면 무조건 원래의 </a:t>
            </a:r>
            <a:r>
              <a:rPr lang="en-US" altLang="ko-KR" dirty="0"/>
              <a:t>login(/member/login) </a:t>
            </a:r>
            <a:r>
              <a:rPr lang="ko-KR" altLang="en-US" dirty="0"/>
              <a:t>으로 </a:t>
            </a:r>
            <a:r>
              <a:rPr lang="en-US" altLang="ko-KR" dirty="0"/>
              <a:t>redirect </a:t>
            </a:r>
            <a:r>
              <a:rPr lang="ko-KR" altLang="en-US" dirty="0"/>
              <a:t>한다</a:t>
            </a: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01FF1AD1-CB68-4184-99C2-C820ECBFED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501" r="105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664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B844627-2361-430B-B306-9025126F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정보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412E3-67A9-44EF-883F-704060FC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로그인이 성공하면 로그인한 사용자만 볼 수 있는 내 정보 페이지가 호출되고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하단에 로그아웃 버튼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로그아웃을 누르면 다시 </a:t>
            </a:r>
            <a:r>
              <a:rPr lang="ko-KR" altLang="en-US" dirty="0" err="1"/>
              <a:t>로그인화면으로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D4BA8F88-F91D-4209-AF65-A98B9FE671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011" r="150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905114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190</TotalTime>
  <Words>540</Words>
  <Application>Microsoft Office PowerPoint</Application>
  <PresentationFormat>와이드스크린</PresentationFormat>
  <Paragraphs>83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Gill Sans MT</vt:lpstr>
      <vt:lpstr>갤러리</vt:lpstr>
      <vt:lpstr>디바이스 최적화</vt:lpstr>
      <vt:lpstr>목차</vt:lpstr>
      <vt:lpstr>1. IA(Information architecture) 정보구조도</vt:lpstr>
      <vt:lpstr>2. 어플 주제/디자인 컨셉</vt:lpstr>
      <vt:lpstr>3. 개발도구 설명</vt:lpstr>
      <vt:lpstr>4. 화면 구성</vt:lpstr>
      <vt:lpstr>로그인 화면</vt:lpstr>
      <vt:lpstr>로그인 실패 화면</vt:lpstr>
      <vt:lpstr>내 정보</vt:lpstr>
      <vt:lpstr>글쓰기(독서록 작성)</vt:lpstr>
      <vt:lpstr>독서리스트</vt:lpstr>
      <vt:lpstr>5. 코드 설명</vt:lpstr>
      <vt:lpstr>SecurityConfig.kt</vt:lpstr>
      <vt:lpstr>PowerPoint 프레젠테이션</vt:lpstr>
      <vt:lpstr>MemberController</vt:lpstr>
      <vt:lpstr>ReadBookController</vt:lpstr>
      <vt:lpstr>ReadBookRepository.kt</vt:lpstr>
      <vt:lpstr>ReadBookServiceImplV1</vt:lpstr>
      <vt:lpstr>MemberLoginService</vt:lpstr>
      <vt:lpstr>headerAndFooter.html</vt:lpstr>
      <vt:lpstr>login.html</vt:lpstr>
      <vt:lpstr>list.html</vt:lpstr>
      <vt:lpstr>write.html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성훈</dc:creator>
  <cp:lastModifiedBy>김 성훈</cp:lastModifiedBy>
  <cp:revision>37</cp:revision>
  <dcterms:created xsi:type="dcterms:W3CDTF">2021-11-07T05:47:43Z</dcterms:created>
  <dcterms:modified xsi:type="dcterms:W3CDTF">2021-11-08T12:34:07Z</dcterms:modified>
</cp:coreProperties>
</file>