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ED514-E671-445E-935B-27C37CCD9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One Day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B169B-99CB-4B27-A5F9-F73CB3B2E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김밥나라 </a:t>
            </a:r>
            <a:r>
              <a:rPr lang="en-US" altLang="ko-KR" dirty="0"/>
              <a:t>POS (2021-08-31)</a:t>
            </a:r>
            <a:endParaRPr lang="ko-KR" altLang="en-US" dirty="0"/>
          </a:p>
          <a:p>
            <a:r>
              <a:rPr lang="ko-KR" altLang="en-US" dirty="0"/>
              <a:t>김성훈</a:t>
            </a:r>
          </a:p>
        </p:txBody>
      </p:sp>
    </p:spTree>
    <p:extLst>
      <p:ext uri="{BB962C8B-B14F-4D97-AF65-F5344CB8AC3E}">
        <p14:creationId xmlns:p14="http://schemas.microsoft.com/office/powerpoint/2010/main" val="42415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20981-47C6-4AE8-A0DD-79F62D0D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D7145-6D52-4EC7-814A-78AA5ECB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우리동네 김밥나라의 매장용 </a:t>
            </a:r>
            <a:r>
              <a:rPr lang="en-US" altLang="ko-KR" dirty="0"/>
              <a:t>POS(Point of Sales) </a:t>
            </a:r>
            <a:r>
              <a:rPr lang="ko-KR" altLang="en-US" dirty="0"/>
              <a:t>시스템을 구축한다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POS(Point of Sales) : </a:t>
            </a:r>
            <a:r>
              <a:rPr lang="ko-KR" altLang="en-US" dirty="0"/>
              <a:t>판매 시점 관리</a:t>
            </a:r>
            <a:endParaRPr lang="en-US" altLang="ko-KR" dirty="0"/>
          </a:p>
          <a:p>
            <a:r>
              <a:rPr lang="ko-KR" altLang="en-US" dirty="0"/>
              <a:t>판매와 관련 사항을 등록하면 즉시 매입</a:t>
            </a:r>
            <a:r>
              <a:rPr lang="en-US" altLang="ko-KR" dirty="0"/>
              <a:t>, </a:t>
            </a:r>
            <a:r>
              <a:rPr lang="ko-KR" altLang="en-US" dirty="0"/>
              <a:t>매출</a:t>
            </a:r>
            <a:r>
              <a:rPr lang="en-US" altLang="ko-KR" dirty="0"/>
              <a:t>, </a:t>
            </a:r>
            <a:r>
              <a:rPr lang="ko-KR" altLang="en-US" dirty="0"/>
              <a:t>재고 관리 등을 수행하는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57193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23090-A5E3-4570-846A-EB64803C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컨셉 </a:t>
            </a:r>
            <a:r>
              <a:rPr lang="en-US" altLang="ko-KR" dirty="0"/>
              <a:t>- font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BF33B-1CB6-413C-982A-D34B6932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김밥나라 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POS</a:t>
            </a:r>
          </a:p>
          <a:p>
            <a:pPr marL="0" indent="0" algn="ctr">
              <a:buNone/>
            </a:pP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&lt;</a:t>
            </a: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맑은 고딕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제목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) – 36&gt;</a:t>
            </a:r>
          </a:p>
          <a:p>
            <a:pPr marL="0" indent="0" algn="ctr">
              <a:buNone/>
            </a:pPr>
            <a:endParaRPr lang="en-US" altLang="ko-KR" sz="36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김밥나라 </a:t>
            </a:r>
            <a:r>
              <a:rPr lang="en-US" altLang="ko-KR" dirty="0">
                <a:latin typeface="+mn-ea"/>
              </a:rPr>
              <a:t>POS</a:t>
            </a:r>
          </a:p>
          <a:p>
            <a:pPr marL="0" indent="0" algn="ctr">
              <a:buNone/>
            </a:pPr>
            <a:r>
              <a:rPr lang="en-US" altLang="ko-KR" dirty="0">
                <a:latin typeface="+mn-ea"/>
              </a:rPr>
              <a:t>&lt;HY</a:t>
            </a:r>
            <a:r>
              <a:rPr lang="ko-KR" altLang="en-US" dirty="0">
                <a:latin typeface="+mn-ea"/>
              </a:rPr>
              <a:t>그래픽</a:t>
            </a:r>
            <a:r>
              <a:rPr lang="en-US" altLang="ko-KR" dirty="0">
                <a:latin typeface="+mn-ea"/>
              </a:rPr>
              <a:t>M(</a:t>
            </a:r>
            <a:r>
              <a:rPr lang="ko-KR" altLang="en-US" dirty="0">
                <a:latin typeface="+mn-ea"/>
              </a:rPr>
              <a:t>본문</a:t>
            </a:r>
            <a:r>
              <a:rPr lang="en-US" altLang="ko-KR" dirty="0">
                <a:latin typeface="+mn-ea"/>
              </a:rPr>
              <a:t>) – 18&gt;</a:t>
            </a:r>
          </a:p>
        </p:txBody>
      </p:sp>
    </p:spTree>
    <p:extLst>
      <p:ext uri="{BB962C8B-B14F-4D97-AF65-F5344CB8AC3E}">
        <p14:creationId xmlns:p14="http://schemas.microsoft.com/office/powerpoint/2010/main" val="275351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9515-BABE-405C-882D-DF84B279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110A94E-E5E8-4F72-90D4-C656D504E51C}"/>
              </a:ext>
            </a:extLst>
          </p:cNvPr>
          <p:cNvSpPr/>
          <p:nvPr/>
        </p:nvSpPr>
        <p:spPr>
          <a:xfrm>
            <a:off x="5067300" y="1930400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레이아웃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C794B1D-3B6E-458C-816E-95A75F968A7E}"/>
              </a:ext>
            </a:extLst>
          </p:cNvPr>
          <p:cNvSpPr/>
          <p:nvPr/>
        </p:nvSpPr>
        <p:spPr>
          <a:xfrm>
            <a:off x="5067300" y="3429000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주문 리스트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9771D5-33AA-4A27-B477-790F0C14185C}"/>
              </a:ext>
            </a:extLst>
          </p:cNvPr>
          <p:cNvSpPr/>
          <p:nvPr/>
        </p:nvSpPr>
        <p:spPr>
          <a:xfrm>
            <a:off x="5067300" y="4927600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클릭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4263D3-D3DE-4608-9AAD-0F445BC5AA2A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981700" y="2635250"/>
            <a:ext cx="0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591DB4-35FC-4536-85D2-BBDA46F6A64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981700" y="4133850"/>
            <a:ext cx="0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0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066A-06F2-46C7-A34B-99408D8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09C0-6186-45A3-93FF-FEF12940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en-US" altLang="ko-KR" dirty="0"/>
              <a:t>Naver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영화검색 서비스를 활용하여 </a:t>
            </a:r>
            <a:r>
              <a:rPr lang="en-US" altLang="ko-KR" dirty="0"/>
              <a:t>App </a:t>
            </a:r>
            <a:r>
              <a:rPr lang="ko-KR" altLang="en-US" dirty="0"/>
              <a:t>을 구현한다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App</a:t>
            </a:r>
            <a:r>
              <a:rPr lang="ko-KR" altLang="en-US" dirty="0"/>
              <a:t>이 시작되면 임의 영화 정보를 리스트로 보여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246524-6601-45D4-95DD-E8ECE7B2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876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69BB3-9BB0-44A6-980C-7D2EEDC9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97540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ActionBar</a:t>
            </a:r>
            <a:r>
              <a:rPr lang="ko-KR" altLang="en-US" dirty="0"/>
              <a:t>의 돋보기 아이콘으로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111CE-E154-4A2E-9A10-2A91512F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97540" cy="3880773"/>
          </a:xfrm>
        </p:spPr>
        <p:txBody>
          <a:bodyPr/>
          <a:lstStyle/>
          <a:p>
            <a:r>
              <a:rPr lang="ko-KR" altLang="en-US" dirty="0"/>
              <a:t>입력한 검색어에 따라 </a:t>
            </a:r>
            <a:r>
              <a:rPr lang="en-US" altLang="ko-KR" dirty="0"/>
              <a:t>Naver </a:t>
            </a:r>
            <a:r>
              <a:rPr lang="ko-KR" altLang="en-US" dirty="0"/>
              <a:t>영화검색 서비스를 조회하여 </a:t>
            </a:r>
            <a:r>
              <a:rPr lang="en-US" altLang="ko-KR" dirty="0"/>
              <a:t>App </a:t>
            </a:r>
            <a:r>
              <a:rPr lang="ko-KR" altLang="en-US" dirty="0"/>
              <a:t>화면에 리스트를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영화제목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, </a:t>
            </a:r>
            <a:r>
              <a:rPr lang="ko-KR" altLang="en-US" dirty="0"/>
              <a:t>출연</a:t>
            </a:r>
            <a:r>
              <a:rPr lang="en-US" altLang="ko-KR" dirty="0"/>
              <a:t>(</a:t>
            </a:r>
            <a:r>
              <a:rPr lang="ko-KR" altLang="en-US" dirty="0"/>
              <a:t>주연 등</a:t>
            </a:r>
            <a:r>
              <a:rPr lang="en-US" altLang="ko-KR" dirty="0"/>
              <a:t>), </a:t>
            </a:r>
            <a:r>
              <a:rPr lang="ko-KR" altLang="en-US" dirty="0"/>
              <a:t>영화평점을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7365D-F536-4FB0-A7C4-297C3000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74" y="0"/>
            <a:ext cx="324225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8DE827-E530-4751-985C-ACB84F4F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14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39C2-BA2D-49ED-A57D-DC6C1BA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좋은 하루 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22686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145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One Day Project</vt:lpstr>
      <vt:lpstr>기획 의도</vt:lpstr>
      <vt:lpstr>디자인 컨셉 - font</vt:lpstr>
      <vt:lpstr>IA(Information Architecture)</vt:lpstr>
      <vt:lpstr>기본 요구사항</vt:lpstr>
      <vt:lpstr>ActionBar의 돋보기 아이콘으로 검색</vt:lpstr>
      <vt:lpstr>감사합니다. 좋은 하루 되세요!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Project</dc:title>
  <dc:creator>hoon</dc:creator>
  <cp:lastModifiedBy>김 성훈</cp:lastModifiedBy>
  <cp:revision>18</cp:revision>
  <dcterms:created xsi:type="dcterms:W3CDTF">2021-08-16T05:45:26Z</dcterms:created>
  <dcterms:modified xsi:type="dcterms:W3CDTF">2021-09-01T08:15:12Z</dcterms:modified>
</cp:coreProperties>
</file>