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ED514-E671-445E-935B-27C37CCD9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One Day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1B169B-99CB-4B27-A5F9-F73CB3B2E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김밥나라 </a:t>
            </a:r>
            <a:r>
              <a:rPr lang="en-US" altLang="ko-KR" dirty="0"/>
              <a:t>POS (2021-09-02)</a:t>
            </a:r>
            <a:endParaRPr lang="ko-KR" altLang="en-US" dirty="0"/>
          </a:p>
          <a:p>
            <a:r>
              <a:rPr lang="ko-KR" altLang="en-US" dirty="0"/>
              <a:t>김성훈</a:t>
            </a:r>
          </a:p>
        </p:txBody>
      </p:sp>
    </p:spTree>
    <p:extLst>
      <p:ext uri="{BB962C8B-B14F-4D97-AF65-F5344CB8AC3E}">
        <p14:creationId xmlns:p14="http://schemas.microsoft.com/office/powerpoint/2010/main" val="424152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20981-47C6-4AE8-A0DD-79F62D0D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D7145-6D52-4EC7-814A-78AA5ECB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우리동네 김밥나라의 매장용 </a:t>
            </a:r>
            <a:r>
              <a:rPr lang="en-US" altLang="ko-KR" dirty="0"/>
              <a:t>POS(Point of Sales) </a:t>
            </a:r>
            <a:r>
              <a:rPr lang="ko-KR" altLang="en-US" dirty="0"/>
              <a:t>시스템을 구축한다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POS(Point of Sales) : </a:t>
            </a:r>
            <a:r>
              <a:rPr lang="ko-KR" altLang="en-US" dirty="0"/>
              <a:t>판매 시점 관리</a:t>
            </a:r>
            <a:endParaRPr lang="en-US" altLang="ko-KR" dirty="0"/>
          </a:p>
          <a:p>
            <a:r>
              <a:rPr lang="ko-KR" altLang="en-US" dirty="0"/>
              <a:t>판매와 관련 사항을 등록하면 즉시 매입</a:t>
            </a:r>
            <a:r>
              <a:rPr lang="en-US" altLang="ko-KR" dirty="0"/>
              <a:t>, </a:t>
            </a:r>
            <a:r>
              <a:rPr lang="ko-KR" altLang="en-US" dirty="0"/>
              <a:t>매출</a:t>
            </a:r>
            <a:r>
              <a:rPr lang="en-US" altLang="ko-KR" dirty="0"/>
              <a:t>, </a:t>
            </a:r>
            <a:r>
              <a:rPr lang="ko-KR" altLang="en-US" dirty="0"/>
              <a:t>재고 관리 등을 수행하는 </a:t>
            </a:r>
            <a:r>
              <a:rPr lang="en-US" altLang="ko-KR" dirty="0"/>
              <a:t>ERP </a:t>
            </a:r>
            <a:r>
              <a:rPr lang="ko-KR" altLang="en-US" dirty="0"/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357193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23090-A5E3-4570-846A-EB64803C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컨셉 </a:t>
            </a:r>
            <a:r>
              <a:rPr lang="en-US" altLang="ko-KR" dirty="0"/>
              <a:t>- font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BF33B-1CB6-413C-982A-D34B6932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sz="3600" dirty="0">
                <a:solidFill>
                  <a:schemeClr val="accent1"/>
                </a:solidFill>
                <a:latin typeface="+mj-ea"/>
                <a:ea typeface="+mj-ea"/>
              </a:rPr>
              <a:t>김밥나라 </a:t>
            </a:r>
            <a:r>
              <a:rPr lang="en-US" altLang="ko-KR" sz="3600" dirty="0">
                <a:solidFill>
                  <a:schemeClr val="accent1"/>
                </a:solidFill>
                <a:latin typeface="+mj-ea"/>
                <a:ea typeface="+mj-ea"/>
              </a:rPr>
              <a:t>POS</a:t>
            </a:r>
          </a:p>
          <a:p>
            <a:pPr marL="0" indent="0" algn="ctr">
              <a:buNone/>
            </a:pPr>
            <a:r>
              <a:rPr lang="en-US" altLang="ko-KR" sz="3600" dirty="0">
                <a:solidFill>
                  <a:schemeClr val="accent1"/>
                </a:solidFill>
                <a:latin typeface="+mj-ea"/>
                <a:ea typeface="+mj-ea"/>
              </a:rPr>
              <a:t>&lt;</a:t>
            </a:r>
            <a:r>
              <a:rPr lang="ko-KR" altLang="en-US" sz="3600" dirty="0">
                <a:solidFill>
                  <a:schemeClr val="accent1"/>
                </a:solidFill>
                <a:latin typeface="+mj-ea"/>
                <a:ea typeface="+mj-ea"/>
              </a:rPr>
              <a:t>맑은 고딕</a:t>
            </a:r>
            <a:r>
              <a:rPr lang="en-US" altLang="ko-KR" sz="3600" dirty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 sz="3600" dirty="0">
                <a:solidFill>
                  <a:schemeClr val="accent1"/>
                </a:solidFill>
                <a:latin typeface="+mj-ea"/>
                <a:ea typeface="+mj-ea"/>
              </a:rPr>
              <a:t>제목</a:t>
            </a:r>
            <a:r>
              <a:rPr lang="en-US" altLang="ko-KR" sz="3600" dirty="0">
                <a:solidFill>
                  <a:schemeClr val="accent1"/>
                </a:solidFill>
                <a:latin typeface="+mj-ea"/>
                <a:ea typeface="+mj-ea"/>
              </a:rPr>
              <a:t>) – 36&gt;</a:t>
            </a:r>
          </a:p>
          <a:p>
            <a:pPr marL="0" indent="0" algn="ctr">
              <a:buNone/>
            </a:pPr>
            <a:endParaRPr lang="en-US" altLang="ko-KR" sz="36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김밥나라 </a:t>
            </a:r>
            <a:r>
              <a:rPr lang="en-US" altLang="ko-KR" dirty="0">
                <a:latin typeface="+mn-ea"/>
              </a:rPr>
              <a:t>POS</a:t>
            </a:r>
          </a:p>
          <a:p>
            <a:pPr marL="0" indent="0" algn="ctr">
              <a:buNone/>
            </a:pPr>
            <a:r>
              <a:rPr lang="en-US" altLang="ko-KR" dirty="0">
                <a:latin typeface="+mn-ea"/>
              </a:rPr>
              <a:t>&lt;HY</a:t>
            </a:r>
            <a:r>
              <a:rPr lang="ko-KR" altLang="en-US" dirty="0">
                <a:latin typeface="+mn-ea"/>
              </a:rPr>
              <a:t>그래픽</a:t>
            </a:r>
            <a:r>
              <a:rPr lang="en-US" altLang="ko-KR" dirty="0">
                <a:latin typeface="+mn-ea"/>
              </a:rPr>
              <a:t>M(</a:t>
            </a:r>
            <a:r>
              <a:rPr lang="ko-KR" altLang="en-US" dirty="0">
                <a:latin typeface="+mn-ea"/>
              </a:rPr>
              <a:t>본문</a:t>
            </a:r>
            <a:r>
              <a:rPr lang="en-US" altLang="ko-KR" dirty="0">
                <a:latin typeface="+mn-ea"/>
              </a:rPr>
              <a:t>) – 18&gt;</a:t>
            </a:r>
          </a:p>
        </p:txBody>
      </p:sp>
    </p:spTree>
    <p:extLst>
      <p:ext uri="{BB962C8B-B14F-4D97-AF65-F5344CB8AC3E}">
        <p14:creationId xmlns:p14="http://schemas.microsoft.com/office/powerpoint/2010/main" val="275351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F9515-BABE-405C-882D-DF84B279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IA(Information Architecture)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C794B1D-3B6E-458C-816E-95A75F968A7E}"/>
              </a:ext>
            </a:extLst>
          </p:cNvPr>
          <p:cNvSpPr/>
          <p:nvPr/>
        </p:nvSpPr>
        <p:spPr>
          <a:xfrm>
            <a:off x="4832758" y="1635853"/>
            <a:ext cx="1828800" cy="878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테이블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9771D5-33AA-4A27-B477-790F0C14185C}"/>
              </a:ext>
            </a:extLst>
          </p:cNvPr>
          <p:cNvSpPr/>
          <p:nvPr/>
        </p:nvSpPr>
        <p:spPr>
          <a:xfrm>
            <a:off x="4832758" y="3243479"/>
            <a:ext cx="1828800" cy="878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주문 리스트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F591DB4-35FC-4536-85D2-BBDA46F6A649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747158" y="2514601"/>
            <a:ext cx="0" cy="72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4C2EF39-6623-472D-BF3B-680028C9121C}"/>
              </a:ext>
            </a:extLst>
          </p:cNvPr>
          <p:cNvSpPr/>
          <p:nvPr/>
        </p:nvSpPr>
        <p:spPr>
          <a:xfrm>
            <a:off x="2942089" y="5222147"/>
            <a:ext cx="1565246" cy="878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처음으로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EE13CA-48A5-4D6E-9E75-4D35FD0ED417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 flipH="1">
            <a:off x="3724712" y="4122227"/>
            <a:ext cx="2022446" cy="109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3041255-5EFB-4824-979F-787154D11A08}"/>
              </a:ext>
            </a:extLst>
          </p:cNvPr>
          <p:cNvSpPr/>
          <p:nvPr/>
        </p:nvSpPr>
        <p:spPr>
          <a:xfrm>
            <a:off x="6986980" y="5222147"/>
            <a:ext cx="1565245" cy="878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카드결제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778638-938F-4596-9B8F-74303430785E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>
            <a:off x="5747158" y="4122227"/>
            <a:ext cx="2022445" cy="109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3FE5A1D-8181-49FC-AA40-51657D2FDC06}"/>
              </a:ext>
            </a:extLst>
          </p:cNvPr>
          <p:cNvSpPr/>
          <p:nvPr/>
        </p:nvSpPr>
        <p:spPr>
          <a:xfrm>
            <a:off x="4964535" y="5222147"/>
            <a:ext cx="1565246" cy="878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현금결제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97779DE-76B0-492C-96A7-774086013F2F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5747158" y="4122227"/>
            <a:ext cx="0" cy="109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0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066A-06F2-46C7-A34B-99408D89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F09C0-6186-45A3-93FF-FEF12940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1930400"/>
            <a:ext cx="5418666" cy="3880773"/>
          </a:xfrm>
        </p:spPr>
        <p:txBody>
          <a:bodyPr/>
          <a:lstStyle/>
          <a:p>
            <a:r>
              <a:rPr lang="ko-KR" altLang="en-US" dirty="0"/>
              <a:t>프로젝트가 시작되면 매장의 테이블 레이아웃이 나타난다</a:t>
            </a:r>
            <a:r>
              <a:rPr lang="en-US" altLang="ko-KR" dirty="0"/>
              <a:t>. </a:t>
            </a:r>
            <a:r>
              <a:rPr lang="ko-KR" altLang="en-US" dirty="0"/>
              <a:t>테이블의 개수는 임의로 선정한다</a:t>
            </a:r>
            <a:endParaRPr lang="en-US" altLang="ko-KR" dirty="0"/>
          </a:p>
          <a:p>
            <a:r>
              <a:rPr lang="ko-KR" altLang="en-US" dirty="0"/>
              <a:t>손님이 앉아있는</a:t>
            </a:r>
            <a:r>
              <a:rPr lang="en-US" altLang="ko-KR" dirty="0"/>
              <a:t>(</a:t>
            </a:r>
            <a:r>
              <a:rPr lang="ko-KR" altLang="en-US" dirty="0"/>
              <a:t>이미 식사 중</a:t>
            </a:r>
            <a:r>
              <a:rPr lang="en-US" altLang="ko-KR" dirty="0"/>
              <a:t>) </a:t>
            </a:r>
            <a:r>
              <a:rPr lang="ko-KR" altLang="en-US" dirty="0"/>
              <a:t>테이블과 </a:t>
            </a:r>
            <a:r>
              <a:rPr lang="ko-KR" altLang="en-US" dirty="0" err="1"/>
              <a:t>비어있는</a:t>
            </a:r>
            <a:r>
              <a:rPr lang="ko-KR" altLang="en-US" dirty="0"/>
              <a:t> 테이블을 구분하여 표시한다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손님이 앉아있는 테이블을 클릭하면 식사</a:t>
            </a:r>
            <a:r>
              <a:rPr lang="en-US" altLang="ko-KR" dirty="0"/>
              <a:t>(</a:t>
            </a:r>
            <a:r>
              <a:rPr lang="ko-KR" altLang="en-US" dirty="0"/>
              <a:t>주문</a:t>
            </a:r>
            <a:r>
              <a:rPr lang="en-US" altLang="ko-KR" dirty="0"/>
              <a:t>) </a:t>
            </a:r>
            <a:r>
              <a:rPr lang="ko-KR" altLang="en-US" dirty="0"/>
              <a:t>중인 상품 리스트가 표시되어야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주문 리스트가 있는 경우</a:t>
            </a:r>
            <a:r>
              <a:rPr lang="en-US" altLang="ko-KR" dirty="0"/>
              <a:t>, </a:t>
            </a:r>
            <a:r>
              <a:rPr lang="ko-KR" altLang="en-US" dirty="0"/>
              <a:t>상품 주문 항목을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할 수 있다</a:t>
            </a:r>
            <a:r>
              <a:rPr lang="en-US" altLang="ko-KR" dirty="0"/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C0ED05-FF03-49FF-8230-C8233E4F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5925424" cy="548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3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066A-06F2-46C7-A34B-99408D89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주문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F09C0-6186-45A3-93FF-FEF12940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1930400"/>
            <a:ext cx="5418666" cy="3880773"/>
          </a:xfrm>
        </p:spPr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상품 주문 리스트</a:t>
            </a:r>
            <a:r>
              <a:rPr lang="en-US" altLang="ko-KR" dirty="0"/>
              <a:t>”</a:t>
            </a:r>
            <a:r>
              <a:rPr lang="ko-KR" altLang="en-US" dirty="0"/>
              <a:t> 화면에서는 판매하는 상품의 전체 리스트를 표시한다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상품을 클릭하면 </a:t>
            </a:r>
            <a:r>
              <a:rPr lang="en-US" altLang="ko-KR" dirty="0"/>
              <a:t>DB</a:t>
            </a:r>
            <a:r>
              <a:rPr lang="ko-KR" altLang="en-US" dirty="0"/>
              <a:t>에서 상품이름</a:t>
            </a:r>
            <a:r>
              <a:rPr lang="en-US" altLang="ko-KR" dirty="0"/>
              <a:t>, </a:t>
            </a:r>
            <a:r>
              <a:rPr lang="ko-KR" altLang="en-US" dirty="0"/>
              <a:t>단가를 </a:t>
            </a:r>
            <a:r>
              <a:rPr lang="en-US" altLang="ko-KR" dirty="0"/>
              <a:t>SELECT </a:t>
            </a:r>
            <a:r>
              <a:rPr lang="ko-KR" altLang="en-US" dirty="0"/>
              <a:t>하여 주문 리스트에 표시한다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상품 수량은 기본 </a:t>
            </a:r>
            <a:r>
              <a:rPr lang="en-US" altLang="ko-KR" dirty="0"/>
              <a:t>1</a:t>
            </a:r>
            <a:r>
              <a:rPr lang="ko-KR" altLang="en-US" dirty="0"/>
              <a:t>개를 자동으로 세팅하며</a:t>
            </a:r>
            <a:r>
              <a:rPr lang="en-US" altLang="ko-KR" dirty="0"/>
              <a:t>, </a:t>
            </a:r>
            <a:r>
              <a:rPr lang="ko-KR" altLang="en-US" dirty="0"/>
              <a:t>금액을 계산하여 표시하고</a:t>
            </a:r>
            <a:r>
              <a:rPr lang="en-US" altLang="ko-KR" dirty="0"/>
              <a:t>, X </a:t>
            </a:r>
            <a:r>
              <a:rPr lang="ko-KR" altLang="en-US" dirty="0"/>
              <a:t>를 눌러 삭제한다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리스트에 표시된 상품 합계를 목록 하단에 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793C11-9AE4-41AD-8661-E7A649E47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020" y="609600"/>
            <a:ext cx="6267198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9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066A-06F2-46C7-A34B-99408D89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F09C0-6186-45A3-93FF-FEF12940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1930400"/>
            <a:ext cx="5418666" cy="3880773"/>
          </a:xfrm>
        </p:spPr>
        <p:txBody>
          <a:bodyPr/>
          <a:lstStyle/>
          <a:p>
            <a:r>
              <a:rPr lang="ko-KR" altLang="en-US" dirty="0"/>
              <a:t>손님이 식사가 끝나면 식사 완료 버튼을 클릭하여 결제 화면을 </a:t>
            </a:r>
            <a:r>
              <a:rPr lang="en-US" altLang="ko-KR" dirty="0"/>
              <a:t>POPUP</a:t>
            </a:r>
            <a:r>
              <a:rPr lang="ko-KR" altLang="en-US" dirty="0"/>
              <a:t>으로 띄운다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현금결제 또는 카드결제를 확인하고 확인버튼을 눌러서 결제한다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F4CBAE-51B5-4151-9E89-AA9614CD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56889"/>
            <a:ext cx="4315427" cy="2162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B7593E-4ABE-45BE-9EEA-7B47C4CDF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2766"/>
            <a:ext cx="4239217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7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066A-06F2-46C7-A34B-99408D89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완료 후 메인 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F09C0-6186-45A3-93FF-FEF12940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1930400"/>
            <a:ext cx="5418666" cy="3880773"/>
          </a:xfrm>
        </p:spPr>
        <p:txBody>
          <a:bodyPr/>
          <a:lstStyle/>
          <a:p>
            <a:r>
              <a:rPr lang="ko-KR" altLang="en-US" dirty="0"/>
              <a:t>결제가 끝나면 해당 주문 리스트는 비워지게 되고</a:t>
            </a:r>
            <a:r>
              <a:rPr lang="en-US" altLang="ko-KR" dirty="0"/>
              <a:t>, </a:t>
            </a:r>
            <a:r>
              <a:rPr lang="ko-KR" altLang="en-US" dirty="0"/>
              <a:t>메인 테이블 화면에서는 비워진 테이블</a:t>
            </a:r>
            <a:r>
              <a:rPr lang="en-US" altLang="ko-KR" dirty="0"/>
              <a:t>(</a:t>
            </a:r>
            <a:r>
              <a:rPr lang="ko-KR" altLang="en-US" dirty="0"/>
              <a:t>기본 색상</a:t>
            </a:r>
            <a:r>
              <a:rPr lang="en-US" altLang="ko-KR" dirty="0"/>
              <a:t>)</a:t>
            </a:r>
            <a:r>
              <a:rPr lang="ko-KR" altLang="en-US" dirty="0"/>
              <a:t>로 표시하게 된다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13D3AF-1DCD-4198-B1BF-0BDC6830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4629796" cy="2686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EFB8A6-DC9D-408A-9200-9E2A47139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61976"/>
            <a:ext cx="4629796" cy="29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139C2-BA2D-49ED-A57D-DC6C1BA1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좋은 하루 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22686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254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HY그래픽M</vt:lpstr>
      <vt:lpstr>맑은 고딕</vt:lpstr>
      <vt:lpstr>Arial</vt:lpstr>
      <vt:lpstr>Trebuchet MS</vt:lpstr>
      <vt:lpstr>Wingdings 3</vt:lpstr>
      <vt:lpstr>패싯</vt:lpstr>
      <vt:lpstr>One Day Project</vt:lpstr>
      <vt:lpstr>기획 의도</vt:lpstr>
      <vt:lpstr>디자인 컨셉 - font</vt:lpstr>
      <vt:lpstr>IA(Information Architecture)</vt:lpstr>
      <vt:lpstr>메인 테이블</vt:lpstr>
      <vt:lpstr>상품 주문 리스트</vt:lpstr>
      <vt:lpstr>결제 화면</vt:lpstr>
      <vt:lpstr>결제 완료 후 메인 테이블</vt:lpstr>
      <vt:lpstr>감사합니다. 좋은 하루 되세요!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Day Project</dc:title>
  <dc:creator>hoon</dc:creator>
  <cp:lastModifiedBy>김 성훈</cp:lastModifiedBy>
  <cp:revision>34</cp:revision>
  <dcterms:created xsi:type="dcterms:W3CDTF">2021-08-16T05:45:26Z</dcterms:created>
  <dcterms:modified xsi:type="dcterms:W3CDTF">2021-09-02T09:33:00Z</dcterms:modified>
</cp:coreProperties>
</file>