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ED514-E671-445E-935B-27C37CCD9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B169B-99CB-4B27-A5F9-F73CB3B2E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React-address-v3 </a:t>
            </a:r>
            <a:r>
              <a:rPr lang="ko-KR" altLang="en-US" dirty="0"/>
              <a:t>프로젝트</a:t>
            </a:r>
            <a:r>
              <a:rPr lang="en-US" altLang="ko-KR" dirty="0"/>
              <a:t> (2021-10-02)</a:t>
            </a:r>
            <a:endParaRPr lang="ko-KR" altLang="en-US" dirty="0"/>
          </a:p>
          <a:p>
            <a:r>
              <a:rPr lang="ko-KR" altLang="en-US" dirty="0"/>
              <a:t>김성훈</a:t>
            </a:r>
          </a:p>
        </p:txBody>
      </p:sp>
    </p:spTree>
    <p:extLst>
      <p:ext uri="{BB962C8B-B14F-4D97-AF65-F5344CB8AC3E}">
        <p14:creationId xmlns:p14="http://schemas.microsoft.com/office/powerpoint/2010/main" val="42415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20981-47C6-4AE8-A0DD-79F62D0D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D7145-6D52-4EC7-814A-78AA5ECB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주소록 관리 웹페이지</a:t>
            </a:r>
            <a:r>
              <a:rPr lang="en-US" altLang="ko-KR" dirty="0"/>
              <a:t> </a:t>
            </a:r>
            <a:r>
              <a:rPr lang="ko-KR" altLang="en-US" dirty="0"/>
              <a:t>시스템을 구축한다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나이 등을 입력하고 추가 버튼을 누르면 하단의 리스트에 추가되어 표시되는 프로젝트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3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23090-A5E3-4570-846A-EB64803C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컨셉 </a:t>
            </a:r>
            <a:r>
              <a:rPr lang="en-US" altLang="ko-KR" dirty="0"/>
              <a:t>- font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BF33B-1CB6-413C-982A-D34B6932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React-Address-V3</a:t>
            </a:r>
          </a:p>
          <a:p>
            <a:pPr marL="0" indent="0" algn="ctr">
              <a:buNone/>
            </a:pP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&lt;</a:t>
            </a: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맑은 고딕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제목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) – 36&gt;</a:t>
            </a:r>
          </a:p>
          <a:p>
            <a:pPr marL="0" indent="0" algn="ctr">
              <a:buNone/>
            </a:pPr>
            <a:endParaRPr lang="en-US" altLang="ko-KR" sz="36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ko-KR" dirty="0">
                <a:latin typeface="+mn-ea"/>
              </a:rPr>
              <a:t>React-Address-V3</a:t>
            </a:r>
          </a:p>
          <a:p>
            <a:pPr marL="0" indent="0" algn="ctr">
              <a:buNone/>
            </a:pPr>
            <a:r>
              <a:rPr lang="en-US" altLang="ko-KR" dirty="0">
                <a:latin typeface="+mn-ea"/>
              </a:rPr>
              <a:t>&lt;HY</a:t>
            </a:r>
            <a:r>
              <a:rPr lang="ko-KR" altLang="en-US" dirty="0">
                <a:latin typeface="+mn-ea"/>
              </a:rPr>
              <a:t>그래픽</a:t>
            </a:r>
            <a:r>
              <a:rPr lang="en-US" altLang="ko-KR" dirty="0">
                <a:latin typeface="+mn-ea"/>
              </a:rPr>
              <a:t>M(</a:t>
            </a:r>
            <a:r>
              <a:rPr lang="ko-KR" altLang="en-US" dirty="0">
                <a:latin typeface="+mn-ea"/>
              </a:rPr>
              <a:t>본문</a:t>
            </a:r>
            <a:r>
              <a:rPr lang="en-US" altLang="ko-KR" dirty="0">
                <a:latin typeface="+mn-ea"/>
              </a:rPr>
              <a:t>) – 18&gt;</a:t>
            </a:r>
          </a:p>
        </p:txBody>
      </p:sp>
    </p:spTree>
    <p:extLst>
      <p:ext uri="{BB962C8B-B14F-4D97-AF65-F5344CB8AC3E}">
        <p14:creationId xmlns:p14="http://schemas.microsoft.com/office/powerpoint/2010/main" val="275351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9515-BABE-405C-882D-DF84B279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C794B1D-3B6E-458C-816E-95A75F968A7E}"/>
              </a:ext>
            </a:extLst>
          </p:cNvPr>
          <p:cNvSpPr/>
          <p:nvPr/>
        </p:nvSpPr>
        <p:spPr>
          <a:xfrm>
            <a:off x="4832758" y="1635853"/>
            <a:ext cx="1828800" cy="87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9771D5-33AA-4A27-B477-790F0C14185C}"/>
              </a:ext>
            </a:extLst>
          </p:cNvPr>
          <p:cNvSpPr/>
          <p:nvPr/>
        </p:nvSpPr>
        <p:spPr>
          <a:xfrm>
            <a:off x="4832758" y="3243479"/>
            <a:ext cx="1828800" cy="87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</a:p>
          <a:p>
            <a:pPr algn="ctr"/>
            <a:r>
              <a:rPr lang="ko-KR" altLang="en-US" dirty="0"/>
              <a:t>입력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591DB4-35FC-4536-85D2-BBDA46F6A64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747158" y="2514601"/>
            <a:ext cx="0" cy="7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3FE5A1D-8181-49FC-AA40-51657D2FDC06}"/>
              </a:ext>
            </a:extLst>
          </p:cNvPr>
          <p:cNvSpPr/>
          <p:nvPr/>
        </p:nvSpPr>
        <p:spPr>
          <a:xfrm>
            <a:off x="4964535" y="5222147"/>
            <a:ext cx="1565246" cy="87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r>
              <a:rPr lang="ko-KR" altLang="en-US" dirty="0"/>
              <a:t>에 추가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7779DE-76B0-492C-96A7-774086013F2F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5747158" y="4122227"/>
            <a:ext cx="0" cy="10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0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066A-06F2-46C7-A34B-99408D8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09C0-6186-45A3-93FF-FEF12940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930400"/>
            <a:ext cx="5418666" cy="3880773"/>
          </a:xfrm>
        </p:spPr>
        <p:txBody>
          <a:bodyPr/>
          <a:lstStyle/>
          <a:p>
            <a:r>
              <a:rPr lang="ko-KR" altLang="en-US" dirty="0"/>
              <a:t>프로젝트가 시작되면 </a:t>
            </a:r>
            <a:r>
              <a:rPr lang="ko-KR" altLang="en-US" dirty="0" err="1"/>
              <a:t>메인화면이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메인화면은</a:t>
            </a:r>
            <a:r>
              <a:rPr lang="ko-KR" altLang="en-US" dirty="0"/>
              <a:t> 제목이 표시되어 있는 </a:t>
            </a:r>
            <a:r>
              <a:rPr lang="en-US" altLang="ko-KR" dirty="0"/>
              <a:t>header,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나이 를 입력할 수 있는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와 </a:t>
            </a:r>
            <a:r>
              <a:rPr lang="en-US" altLang="ko-KR" dirty="0"/>
              <a:t>button </a:t>
            </a:r>
            <a:r>
              <a:rPr lang="ko-KR" altLang="en-US" dirty="0"/>
              <a:t>이 있고</a:t>
            </a:r>
            <a:endParaRPr lang="en-US" altLang="ko-KR" dirty="0"/>
          </a:p>
          <a:p>
            <a:r>
              <a:rPr lang="ko-KR" altLang="en-US" dirty="0"/>
              <a:t>아래에는  입력 후 추가된 정보가 </a:t>
            </a:r>
            <a:r>
              <a:rPr lang="en-US" altLang="ko-KR" dirty="0"/>
              <a:t>table </a:t>
            </a:r>
            <a:r>
              <a:rPr lang="ko-KR" altLang="en-US" dirty="0"/>
              <a:t>형태로 표시되는 리스트 부분이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06DBEC-A222-46CA-B783-35F5FBC0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48" y="609599"/>
            <a:ext cx="613577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066A-06F2-46C7-A34B-99408D8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09C0-6186-45A3-93FF-FEF12940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930400"/>
            <a:ext cx="5418666" cy="3880773"/>
          </a:xfrm>
        </p:spPr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box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나이 를 입력하고 추가 버튼을 클릭하면 아래 리스트에 입력한 내용이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추가버튼에 마우스를 오버하면 배경색과 글씨색이 서로 반전된다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27E810-9AD3-4EE7-961F-488E1F67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48" y="609600"/>
            <a:ext cx="613577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7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39C2-BA2D-49ED-A57D-DC6C1BA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좋은 하루 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22686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152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React Project</vt:lpstr>
      <vt:lpstr>기획 의도</vt:lpstr>
      <vt:lpstr>디자인 컨셉 - font</vt:lpstr>
      <vt:lpstr>IA(Information Architecture)</vt:lpstr>
      <vt:lpstr>메인 화면</vt:lpstr>
      <vt:lpstr>메인 화면</vt:lpstr>
      <vt:lpstr>감사합니다. 좋은 하루 되세요.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Project</dc:title>
  <dc:creator>hoon</dc:creator>
  <cp:lastModifiedBy>김 성훈</cp:lastModifiedBy>
  <cp:revision>46</cp:revision>
  <dcterms:created xsi:type="dcterms:W3CDTF">2021-08-16T05:45:26Z</dcterms:created>
  <dcterms:modified xsi:type="dcterms:W3CDTF">2021-10-03T07:22:56Z</dcterms:modified>
</cp:coreProperties>
</file>