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2" r:id="rId4"/>
    <p:sldId id="263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en-US" altLang="ko" dirty="0">
              <a:latin typeface="Batang" panose="02030600000101010101" pitchFamily="18" charset="-127"/>
              <a:ea typeface="Batang" panose="02030600000101010101" pitchFamily="18" charset="-127"/>
            </a:rPr>
            <a:t>Service concept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ko"/>
            <a:t>01</a:t>
          </a:r>
          <a:endParaRPr lang="ko" dirty="0"/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en-US" altLang="ko" dirty="0">
              <a:latin typeface="Batang" panose="02030600000101010101" pitchFamily="18" charset="-127"/>
              <a:ea typeface="Batang" panose="02030600000101010101" pitchFamily="18" charset="-127"/>
            </a:rPr>
            <a:t>IA(Information Architecture)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2" phldr="0"/>
      <dgm:spPr/>
      <dgm:t>
        <a:bodyPr rtlCol="0"/>
        <a:lstStyle/>
        <a:p>
          <a:pPr rtl="0"/>
          <a:r>
            <a:rPr lang="ko"/>
            <a:t>02</a:t>
          </a:r>
        </a:p>
      </dgm:t>
    </dgm:pt>
    <dgm:pt modelId="{8B5188D3-8777-4A1B-B48F-89B75A994DED}">
      <dgm:prSet/>
      <dgm:spPr/>
      <dgm:t>
        <a:bodyPr rtlCol="0"/>
        <a:lstStyle/>
        <a:p>
          <a:pPr rtl="0">
            <a:defRPr cap="all"/>
          </a:pPr>
          <a:r>
            <a:rPr lang="ko-KR" altLang="en-US" dirty="0">
              <a:latin typeface="Batang" panose="02030600000101010101" pitchFamily="18" charset="-127"/>
              <a:ea typeface="Batang" panose="02030600000101010101" pitchFamily="18" charset="-127"/>
            </a:rPr>
            <a:t>작성도구</a:t>
          </a:r>
          <a:r>
            <a:rPr lang="en-US" altLang="ko-KR" dirty="0">
              <a:latin typeface="Batang" panose="02030600000101010101" pitchFamily="18" charset="-127"/>
              <a:ea typeface="Batang" panose="02030600000101010101" pitchFamily="18" charset="-127"/>
            </a:rPr>
            <a:t>/</a:t>
          </a:r>
          <a:r>
            <a:rPr lang="ko-KR" altLang="en-US" dirty="0">
              <a:latin typeface="Batang" panose="02030600000101010101" pitchFamily="18" charset="-127"/>
              <a:ea typeface="Batang" panose="02030600000101010101" pitchFamily="18" charset="-127"/>
            </a:rPr>
            <a:t>작성기술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93AB3C7F-3302-4DD7-9A0B-22CD72D3945F}" type="parTrans" cxnId="{9C868E9B-FD82-4EE9-AC70-AE9996D5E633}">
      <dgm:prSet/>
      <dgm:spPr/>
      <dgm:t>
        <a:bodyPr/>
        <a:lstStyle/>
        <a:p>
          <a:pPr latinLnBrk="1"/>
          <a:endParaRPr lang="ko-KR" altLang="en-US"/>
        </a:p>
      </dgm:t>
    </dgm:pt>
    <dgm:pt modelId="{700ACF69-8011-4E55-8169-4FBE024245F3}" type="sibTrans" cxnId="{9C868E9B-FD82-4EE9-AC70-AE9996D5E633}">
      <dgm:prSet phldrT="04" phldr="0"/>
      <dgm:spPr/>
      <dgm:t>
        <a:bodyPr/>
        <a:lstStyle/>
        <a:p>
          <a:pPr latinLnBrk="1"/>
          <a:r>
            <a:rPr lang="ko-KR" altLang="en-US"/>
            <a:t>04</a:t>
          </a:r>
        </a:p>
      </dgm:t>
    </dgm:pt>
    <dgm:pt modelId="{7D6FF716-81FA-4062-8962-279A59F3DBBA}">
      <dgm:prSet/>
      <dgm:spPr/>
      <dgm:t>
        <a:bodyPr rtlCol="0"/>
        <a:lstStyle/>
        <a:p>
          <a:pPr rtl="0">
            <a:defRPr cap="all"/>
          </a:pPr>
          <a:r>
            <a:rPr lang="ko-KR" altLang="en-US" dirty="0">
              <a:latin typeface="Batang" panose="02030600000101010101" pitchFamily="18" charset="-127"/>
              <a:ea typeface="Batang" panose="02030600000101010101" pitchFamily="18" charset="-127"/>
            </a:rPr>
            <a:t>구현 화면</a:t>
          </a:r>
          <a:endParaRPr lang="ko" dirty="0"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BD5BE0F7-FEE9-4D7B-97E6-79061B75B5CE}" type="parTrans" cxnId="{9241F7C9-837E-4981-A08C-8D9A76626FEE}">
      <dgm:prSet/>
      <dgm:spPr/>
      <dgm:t>
        <a:bodyPr/>
        <a:lstStyle/>
        <a:p>
          <a:pPr latinLnBrk="1"/>
          <a:endParaRPr lang="ko-KR" altLang="en-US"/>
        </a:p>
      </dgm:t>
    </dgm:pt>
    <dgm:pt modelId="{8E083F0A-ED9E-4082-B7C2-A091D4247898}" type="sibTrans" cxnId="{9241F7C9-837E-4981-A08C-8D9A76626FEE}">
      <dgm:prSet phldrT="03" phldr="0"/>
      <dgm:spPr/>
      <dgm:t>
        <a:bodyPr/>
        <a:lstStyle/>
        <a:p>
          <a:pPr latinLnBrk="1"/>
          <a:r>
            <a:rPr lang="ko-KR" alt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1" presStyleCnt="4"/>
      <dgm:spPr/>
    </dgm:pt>
    <dgm:pt modelId="{E20811D6-E5D4-4C9E-AABF-9E0E1902CA2C}" type="pres">
      <dgm:prSet presAssocID="{98E6DD7C-B953-4119-9F64-9914E467ECB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1" presStyleCnt="4">
        <dgm:presLayoutVars>
          <dgm:bulletEnabled val="1"/>
        </dgm:presLayoutVars>
      </dgm:prSet>
      <dgm:spPr/>
    </dgm:pt>
    <dgm:pt modelId="{123044F2-6284-48A7-AE67-10EF94C67949}" type="pres">
      <dgm:prSet presAssocID="{98E6DD7C-B953-4119-9F64-9914E467ECBF}" presName="sibTrans" presStyleCnt="0"/>
      <dgm:spPr/>
    </dgm:pt>
    <dgm:pt modelId="{925336C2-22CF-4055-8541-93C9BC8E5A9F}" type="pres">
      <dgm:prSet presAssocID="{7D6FF716-81FA-4062-8962-279A59F3DBBA}" presName="compositeNode" presStyleCnt="0">
        <dgm:presLayoutVars>
          <dgm:bulletEnabled val="1"/>
        </dgm:presLayoutVars>
      </dgm:prSet>
      <dgm:spPr/>
    </dgm:pt>
    <dgm:pt modelId="{C61E4B30-AC22-4B04-BBED-A546746E50EF}" type="pres">
      <dgm:prSet presAssocID="{7D6FF716-81FA-4062-8962-279A59F3DBBA}" presName="bgRect" presStyleLbl="alignNode1" presStyleIdx="2" presStyleCnt="4"/>
      <dgm:spPr/>
    </dgm:pt>
    <dgm:pt modelId="{829C3B84-54C7-466D-A36C-86B7E3B04D79}" type="pres">
      <dgm:prSet presAssocID="{8E083F0A-ED9E-4082-B7C2-A091D424789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A032255-7EA8-40E8-9AAD-9FBB602B7F89}" type="pres">
      <dgm:prSet presAssocID="{7D6FF716-81FA-4062-8962-279A59F3DBBA}" presName="nodeRect" presStyleLbl="alignNode1" presStyleIdx="2" presStyleCnt="4">
        <dgm:presLayoutVars>
          <dgm:bulletEnabled val="1"/>
        </dgm:presLayoutVars>
      </dgm:prSet>
      <dgm:spPr/>
    </dgm:pt>
    <dgm:pt modelId="{DDE1DB5E-038F-4CA8-B095-608F9B6EAD53}" type="pres">
      <dgm:prSet presAssocID="{8E083F0A-ED9E-4082-B7C2-A091D4247898}" presName="sibTrans" presStyleCnt="0"/>
      <dgm:spPr/>
    </dgm:pt>
    <dgm:pt modelId="{260FCC3B-4B1F-4FC5-8104-94BC1AEB5A4F}" type="pres">
      <dgm:prSet presAssocID="{8B5188D3-8777-4A1B-B48F-89B75A994DED}" presName="compositeNode" presStyleCnt="0">
        <dgm:presLayoutVars>
          <dgm:bulletEnabled val="1"/>
        </dgm:presLayoutVars>
      </dgm:prSet>
      <dgm:spPr/>
    </dgm:pt>
    <dgm:pt modelId="{681F7417-DE39-4CDD-9B26-F06D3C49E742}" type="pres">
      <dgm:prSet presAssocID="{8B5188D3-8777-4A1B-B48F-89B75A994DED}" presName="bgRect" presStyleLbl="alignNode1" presStyleIdx="3" presStyleCnt="4"/>
      <dgm:spPr/>
    </dgm:pt>
    <dgm:pt modelId="{44538044-CBCA-4150-BDA8-04FF44A0A01E}" type="pres">
      <dgm:prSet presAssocID="{700ACF69-8011-4E55-8169-4FBE024245F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54BF6C7-7680-4DE4-8B07-64029BFD8C3B}" type="pres">
      <dgm:prSet presAssocID="{8B5188D3-8777-4A1B-B48F-89B75A994DE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7594D2D-A194-427F-9F88-CBDA03C777CD}" type="presOf" srcId="{700ACF69-8011-4E55-8169-4FBE024245F3}" destId="{44538044-CBCA-4150-BDA8-04FF44A0A01E}" srcOrd="0" destOrd="0" presId="urn:microsoft.com/office/officeart/2016/7/layout/LinearBlockProcessNumbered"/>
    <dgm:cxn modelId="{3E36AB2F-A770-4F69-B36E-3E1EB0ECEE9C}" type="presOf" srcId="{7D6FF716-81FA-4062-8962-279A59F3DBBA}" destId="{CA032255-7EA8-40E8-9AAD-9FBB602B7F89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0A72F872-86AF-43EB-BDE5-9C82CB5C220B}" type="presOf" srcId="{7D6FF716-81FA-4062-8962-279A59F3DBBA}" destId="{C61E4B30-AC22-4B04-BBED-A546746E50EF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4D600F59-8BF8-4551-9EAD-A4DC31416ECB}" type="presOf" srcId="{8B5188D3-8777-4A1B-B48F-89B75A994DED}" destId="{854BF6C7-7680-4DE4-8B07-64029BFD8C3B}" srcOrd="1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9C868E9B-FD82-4EE9-AC70-AE9996D5E633}" srcId="{8AA20905-3954-474B-A606-562BCA026DC1}" destId="{8B5188D3-8777-4A1B-B48F-89B75A994DED}" srcOrd="3" destOrd="0" parTransId="{93AB3C7F-3302-4DD7-9A0B-22CD72D3945F}" sibTransId="{700ACF69-8011-4E55-8169-4FBE024245F3}"/>
    <dgm:cxn modelId="{E476EEBC-7C9F-4E07-BD58-1044B9769B64}" srcId="{8AA20905-3954-474B-A606-562BCA026DC1}" destId="{9EF41CC5-EF3B-4A6D-8229-3F1333EADFB3}" srcOrd="1" destOrd="0" parTransId="{DAEF1C7D-B0C5-46FA-BED3-8A54E918D3E0}" sibTransId="{98E6DD7C-B953-4119-9F64-9914E467ECBF}"/>
    <dgm:cxn modelId="{5E4187C1-0F74-4C2F-8F1B-B17D8FBBED6C}" type="presOf" srcId="{8B5188D3-8777-4A1B-B48F-89B75A994DED}" destId="{681F7417-DE39-4CDD-9B26-F06D3C49E742}" srcOrd="0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9241F7C9-837E-4981-A08C-8D9A76626FEE}" srcId="{8AA20905-3954-474B-A606-562BCA026DC1}" destId="{7D6FF716-81FA-4062-8962-279A59F3DBBA}" srcOrd="2" destOrd="0" parTransId="{BD5BE0F7-FEE9-4D7B-97E6-79061B75B5CE}" sibTransId="{8E083F0A-ED9E-4082-B7C2-A091D4247898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5EC7FAFA-DDE6-4D7C-A70E-CB8EF11CBD8D}" type="presOf" srcId="{8E083F0A-ED9E-4082-B7C2-A091D4247898}" destId="{829C3B84-54C7-466D-A36C-86B7E3B04D79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2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B3293BE-64B8-4D3B-9846-407E74580472}" type="presParOf" srcId="{579698BD-D232-4926-8D7B-29A69B90858B}" destId="{123044F2-6284-48A7-AE67-10EF94C67949}" srcOrd="3" destOrd="0" presId="urn:microsoft.com/office/officeart/2016/7/layout/LinearBlockProcessNumbered"/>
    <dgm:cxn modelId="{0F25FBE5-8064-41B5-9592-39C85B2C2029}" type="presParOf" srcId="{579698BD-D232-4926-8D7B-29A69B90858B}" destId="{925336C2-22CF-4055-8541-93C9BC8E5A9F}" srcOrd="4" destOrd="0" presId="urn:microsoft.com/office/officeart/2016/7/layout/LinearBlockProcessNumbered"/>
    <dgm:cxn modelId="{3F56DEEC-3C5A-4088-B873-F1DEDC66A53C}" type="presParOf" srcId="{925336C2-22CF-4055-8541-93C9BC8E5A9F}" destId="{C61E4B30-AC22-4B04-BBED-A546746E50EF}" srcOrd="0" destOrd="0" presId="urn:microsoft.com/office/officeart/2016/7/layout/LinearBlockProcessNumbered"/>
    <dgm:cxn modelId="{DF41BFAC-BF7F-48D6-819E-71EC0760CF3B}" type="presParOf" srcId="{925336C2-22CF-4055-8541-93C9BC8E5A9F}" destId="{829C3B84-54C7-466D-A36C-86B7E3B04D79}" srcOrd="1" destOrd="0" presId="urn:microsoft.com/office/officeart/2016/7/layout/LinearBlockProcessNumbered"/>
    <dgm:cxn modelId="{83D416B9-52BE-4531-9FC3-F6CEE0600B0A}" type="presParOf" srcId="{925336C2-22CF-4055-8541-93C9BC8E5A9F}" destId="{CA032255-7EA8-40E8-9AAD-9FBB602B7F89}" srcOrd="2" destOrd="0" presId="urn:microsoft.com/office/officeart/2016/7/layout/LinearBlockProcessNumbered"/>
    <dgm:cxn modelId="{D52C91B8-959C-439A-BEE1-6A919DCC8F28}" type="presParOf" srcId="{579698BD-D232-4926-8D7B-29A69B90858B}" destId="{DDE1DB5E-038F-4CA8-B095-608F9B6EAD53}" srcOrd="5" destOrd="0" presId="urn:microsoft.com/office/officeart/2016/7/layout/LinearBlockProcessNumbered"/>
    <dgm:cxn modelId="{0BDDBD2C-66C9-46A8-A922-68A24231E51B}" type="presParOf" srcId="{579698BD-D232-4926-8D7B-29A69B90858B}" destId="{260FCC3B-4B1F-4FC5-8104-94BC1AEB5A4F}" srcOrd="6" destOrd="0" presId="urn:microsoft.com/office/officeart/2016/7/layout/LinearBlockProcessNumbered"/>
    <dgm:cxn modelId="{35EB9D7F-4F22-4B94-8CCF-DDBD4A2C2660}" type="presParOf" srcId="{260FCC3B-4B1F-4FC5-8104-94BC1AEB5A4F}" destId="{681F7417-DE39-4CDD-9B26-F06D3C49E742}" srcOrd="0" destOrd="0" presId="urn:microsoft.com/office/officeart/2016/7/layout/LinearBlockProcessNumbered"/>
    <dgm:cxn modelId="{ABABF77C-B044-404E-945B-C502A511475D}" type="presParOf" srcId="{260FCC3B-4B1F-4FC5-8104-94BC1AEB5A4F}" destId="{44538044-CBCA-4150-BDA8-04FF44A0A01E}" srcOrd="1" destOrd="0" presId="urn:microsoft.com/office/officeart/2016/7/layout/LinearBlockProcessNumbered"/>
    <dgm:cxn modelId="{BB67E2AF-442D-4C6E-8D9F-82E1D80DF141}" type="presParOf" srcId="{260FCC3B-4B1F-4FC5-8104-94BC1AEB5A4F}" destId="{854BF6C7-7680-4DE4-8B07-64029BFD8C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72C4B-14EE-40D1-A4C4-2B66186E34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B15C71-9681-4717-B90A-390E7D2145BB}">
      <dgm:prSet phldrT="[텍스트]"/>
      <dgm:spPr/>
      <dgm:t>
        <a:bodyPr/>
        <a:lstStyle/>
        <a:p>
          <a:pPr latinLnBrk="1"/>
          <a:r>
            <a:rPr lang="ko-KR" altLang="en-US" dirty="0"/>
            <a:t>홈</a:t>
          </a:r>
        </a:p>
      </dgm:t>
    </dgm:pt>
    <dgm:pt modelId="{BB2CFEA7-7569-4C43-B59C-8FA3B4C9B036}" type="parTrans" cxnId="{3E8FB287-6DED-4213-91D9-4EA233EAFE97}">
      <dgm:prSet/>
      <dgm:spPr/>
      <dgm:t>
        <a:bodyPr/>
        <a:lstStyle/>
        <a:p>
          <a:pPr latinLnBrk="1"/>
          <a:endParaRPr lang="ko-KR" altLang="en-US"/>
        </a:p>
      </dgm:t>
    </dgm:pt>
    <dgm:pt modelId="{70FA30F8-247B-44C8-8C73-E7CB2704B203}" type="sibTrans" cxnId="{3E8FB287-6DED-4213-91D9-4EA233EAFE97}">
      <dgm:prSet/>
      <dgm:spPr/>
      <dgm:t>
        <a:bodyPr/>
        <a:lstStyle/>
        <a:p>
          <a:pPr latinLnBrk="1"/>
          <a:endParaRPr lang="ko-KR" altLang="en-US"/>
        </a:p>
      </dgm:t>
    </dgm:pt>
    <dgm:pt modelId="{6097F23D-D167-44C0-985D-D62C8B4C6FB1}">
      <dgm:prSet phldrT="[텍스트]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42CFCDB3-9B92-4E6D-BB41-E8F90C158A44}" type="parTrans" cxnId="{2D603A75-25C6-4491-9228-2601381117F9}">
      <dgm:prSet/>
      <dgm:spPr/>
      <dgm:t>
        <a:bodyPr/>
        <a:lstStyle/>
        <a:p>
          <a:pPr latinLnBrk="1"/>
          <a:endParaRPr lang="ko-KR" altLang="en-US"/>
        </a:p>
      </dgm:t>
    </dgm:pt>
    <dgm:pt modelId="{883DC608-7713-45DD-B622-D939BB11CB0B}" type="sibTrans" cxnId="{2D603A75-25C6-4491-9228-2601381117F9}">
      <dgm:prSet/>
      <dgm:spPr/>
      <dgm:t>
        <a:bodyPr/>
        <a:lstStyle/>
        <a:p>
          <a:pPr latinLnBrk="1"/>
          <a:endParaRPr lang="ko-KR" altLang="en-US"/>
        </a:p>
      </dgm:t>
    </dgm:pt>
    <dgm:pt modelId="{C37785F1-A5D6-4497-AD3B-0D4CF3BC3226}">
      <dgm:prSet phldrT="[텍스트]"/>
      <dgm:spPr/>
      <dgm:t>
        <a:bodyPr/>
        <a:lstStyle/>
        <a:p>
          <a:pPr latinLnBrk="1"/>
          <a:r>
            <a:rPr lang="ko-KR" altLang="en-US" dirty="0" err="1"/>
            <a:t>할일입력</a:t>
          </a:r>
          <a:endParaRPr lang="ko-KR" altLang="en-US" dirty="0"/>
        </a:p>
      </dgm:t>
    </dgm:pt>
    <dgm:pt modelId="{EB5F010E-1AB7-45E5-8B97-226F2AEAA728}" type="parTrans" cxnId="{1CC9A915-B410-4131-9DBA-A0574E1ED003}">
      <dgm:prSet/>
      <dgm:spPr/>
      <dgm:t>
        <a:bodyPr/>
        <a:lstStyle/>
        <a:p>
          <a:pPr latinLnBrk="1"/>
          <a:endParaRPr lang="ko-KR" altLang="en-US"/>
        </a:p>
      </dgm:t>
    </dgm:pt>
    <dgm:pt modelId="{0A8D673E-B2F4-489C-B96E-96E1E63ECBAB}" type="sibTrans" cxnId="{1CC9A915-B410-4131-9DBA-A0574E1ED003}">
      <dgm:prSet/>
      <dgm:spPr/>
      <dgm:t>
        <a:bodyPr/>
        <a:lstStyle/>
        <a:p>
          <a:pPr latinLnBrk="1"/>
          <a:endParaRPr lang="ko-KR" altLang="en-US"/>
        </a:p>
      </dgm:t>
    </dgm:pt>
    <dgm:pt modelId="{5EC103CD-928C-4564-BA01-1282B853D897}" type="pres">
      <dgm:prSet presAssocID="{DD772C4B-14EE-40D1-A4C4-2B66186E345C}" presName="Name0" presStyleCnt="0">
        <dgm:presLayoutVars>
          <dgm:dir/>
          <dgm:resizeHandles val="exact"/>
        </dgm:presLayoutVars>
      </dgm:prSet>
      <dgm:spPr/>
    </dgm:pt>
    <dgm:pt modelId="{5FEDCF14-E9AF-448E-9390-51D44DD791E6}" type="pres">
      <dgm:prSet presAssocID="{5DB15C71-9681-4717-B90A-390E7D2145BB}" presName="node" presStyleLbl="node1" presStyleIdx="0" presStyleCnt="3">
        <dgm:presLayoutVars>
          <dgm:bulletEnabled val="1"/>
        </dgm:presLayoutVars>
      </dgm:prSet>
      <dgm:spPr/>
    </dgm:pt>
    <dgm:pt modelId="{71009C18-A19D-46B3-8B2E-0532B8F2FA22}" type="pres">
      <dgm:prSet presAssocID="{70FA30F8-247B-44C8-8C73-E7CB2704B203}" presName="sibTrans" presStyleLbl="sibTrans2D1" presStyleIdx="0" presStyleCnt="2"/>
      <dgm:spPr/>
    </dgm:pt>
    <dgm:pt modelId="{C352451A-3180-4292-BC9F-AA3C949BBFED}" type="pres">
      <dgm:prSet presAssocID="{70FA30F8-247B-44C8-8C73-E7CB2704B203}" presName="connectorText" presStyleLbl="sibTrans2D1" presStyleIdx="0" presStyleCnt="2"/>
      <dgm:spPr/>
    </dgm:pt>
    <dgm:pt modelId="{EE23232C-C7D6-4378-AD69-8EDC1CFD76FE}" type="pres">
      <dgm:prSet presAssocID="{6097F23D-D167-44C0-985D-D62C8B4C6FB1}" presName="node" presStyleLbl="node1" presStyleIdx="1" presStyleCnt="3">
        <dgm:presLayoutVars>
          <dgm:bulletEnabled val="1"/>
        </dgm:presLayoutVars>
      </dgm:prSet>
      <dgm:spPr/>
    </dgm:pt>
    <dgm:pt modelId="{FC19FF3A-34DC-4A3E-B454-C1FAE334B015}" type="pres">
      <dgm:prSet presAssocID="{883DC608-7713-45DD-B622-D939BB11CB0B}" presName="sibTrans" presStyleLbl="sibTrans2D1" presStyleIdx="1" presStyleCnt="2"/>
      <dgm:spPr/>
    </dgm:pt>
    <dgm:pt modelId="{DB9F5056-752F-4364-8B9E-E5759626FBDB}" type="pres">
      <dgm:prSet presAssocID="{883DC608-7713-45DD-B622-D939BB11CB0B}" presName="connectorText" presStyleLbl="sibTrans2D1" presStyleIdx="1" presStyleCnt="2"/>
      <dgm:spPr/>
    </dgm:pt>
    <dgm:pt modelId="{6526F12E-E5CE-4988-B16D-FFBBC3A4F68F}" type="pres">
      <dgm:prSet presAssocID="{C37785F1-A5D6-4497-AD3B-0D4CF3BC3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1CC9A915-B410-4131-9DBA-A0574E1ED003}" srcId="{DD772C4B-14EE-40D1-A4C4-2B66186E345C}" destId="{C37785F1-A5D6-4497-AD3B-0D4CF3BC3226}" srcOrd="2" destOrd="0" parTransId="{EB5F010E-1AB7-45E5-8B97-226F2AEAA728}" sibTransId="{0A8D673E-B2F4-489C-B96E-96E1E63ECBAB}"/>
    <dgm:cxn modelId="{B20BCE49-B2E1-41A1-B83B-E548E4453839}" type="presOf" srcId="{70FA30F8-247B-44C8-8C73-E7CB2704B203}" destId="{71009C18-A19D-46B3-8B2E-0532B8F2FA22}" srcOrd="0" destOrd="0" presId="urn:microsoft.com/office/officeart/2005/8/layout/process1"/>
    <dgm:cxn modelId="{18751B50-8E85-4454-8DFF-F0CA67058D27}" type="presOf" srcId="{5DB15C71-9681-4717-B90A-390E7D2145BB}" destId="{5FEDCF14-E9AF-448E-9390-51D44DD791E6}" srcOrd="0" destOrd="0" presId="urn:microsoft.com/office/officeart/2005/8/layout/process1"/>
    <dgm:cxn modelId="{50720971-66D4-4A15-85F1-3F4F166BC999}" type="presOf" srcId="{883DC608-7713-45DD-B622-D939BB11CB0B}" destId="{DB9F5056-752F-4364-8B9E-E5759626FBDB}" srcOrd="1" destOrd="0" presId="urn:microsoft.com/office/officeart/2005/8/layout/process1"/>
    <dgm:cxn modelId="{2D603A75-25C6-4491-9228-2601381117F9}" srcId="{DD772C4B-14EE-40D1-A4C4-2B66186E345C}" destId="{6097F23D-D167-44C0-985D-D62C8B4C6FB1}" srcOrd="1" destOrd="0" parTransId="{42CFCDB3-9B92-4E6D-BB41-E8F90C158A44}" sibTransId="{883DC608-7713-45DD-B622-D939BB11CB0B}"/>
    <dgm:cxn modelId="{3E8FB287-6DED-4213-91D9-4EA233EAFE97}" srcId="{DD772C4B-14EE-40D1-A4C4-2B66186E345C}" destId="{5DB15C71-9681-4717-B90A-390E7D2145BB}" srcOrd="0" destOrd="0" parTransId="{BB2CFEA7-7569-4C43-B59C-8FA3B4C9B036}" sibTransId="{70FA30F8-247B-44C8-8C73-E7CB2704B203}"/>
    <dgm:cxn modelId="{0F3E1AB8-10B2-406E-A316-345E658CB361}" type="presOf" srcId="{883DC608-7713-45DD-B622-D939BB11CB0B}" destId="{FC19FF3A-34DC-4A3E-B454-C1FAE334B015}" srcOrd="0" destOrd="0" presId="urn:microsoft.com/office/officeart/2005/8/layout/process1"/>
    <dgm:cxn modelId="{DBF26DC3-0A95-43C5-83C6-0D71925D7ACB}" type="presOf" srcId="{C37785F1-A5D6-4497-AD3B-0D4CF3BC3226}" destId="{6526F12E-E5CE-4988-B16D-FFBBC3A4F68F}" srcOrd="0" destOrd="0" presId="urn:microsoft.com/office/officeart/2005/8/layout/process1"/>
    <dgm:cxn modelId="{444B29C6-3DE5-476F-A298-46D6F4DDABAA}" type="presOf" srcId="{6097F23D-D167-44C0-985D-D62C8B4C6FB1}" destId="{EE23232C-C7D6-4378-AD69-8EDC1CFD76FE}" srcOrd="0" destOrd="0" presId="urn:microsoft.com/office/officeart/2005/8/layout/process1"/>
    <dgm:cxn modelId="{B577E8C7-8C75-4579-8BD4-8A8C66E3D13C}" type="presOf" srcId="{DD772C4B-14EE-40D1-A4C4-2B66186E345C}" destId="{5EC103CD-928C-4564-BA01-1282B853D897}" srcOrd="0" destOrd="0" presId="urn:microsoft.com/office/officeart/2005/8/layout/process1"/>
    <dgm:cxn modelId="{930DCBF5-A37F-49FE-BFDC-08312D436F8E}" type="presOf" srcId="{70FA30F8-247B-44C8-8C73-E7CB2704B203}" destId="{C352451A-3180-4292-BC9F-AA3C949BBFED}" srcOrd="1" destOrd="0" presId="urn:microsoft.com/office/officeart/2005/8/layout/process1"/>
    <dgm:cxn modelId="{135F1E5E-75D0-46D4-BB54-B28CE195FB31}" type="presParOf" srcId="{5EC103CD-928C-4564-BA01-1282B853D897}" destId="{5FEDCF14-E9AF-448E-9390-51D44DD791E6}" srcOrd="0" destOrd="0" presId="urn:microsoft.com/office/officeart/2005/8/layout/process1"/>
    <dgm:cxn modelId="{A0CA5C17-DB0F-4846-BBCF-888CA77C6D68}" type="presParOf" srcId="{5EC103CD-928C-4564-BA01-1282B853D897}" destId="{71009C18-A19D-46B3-8B2E-0532B8F2FA22}" srcOrd="1" destOrd="0" presId="urn:microsoft.com/office/officeart/2005/8/layout/process1"/>
    <dgm:cxn modelId="{F74AB8B0-0651-42D2-8285-3016EBCA8F30}" type="presParOf" srcId="{71009C18-A19D-46B3-8B2E-0532B8F2FA22}" destId="{C352451A-3180-4292-BC9F-AA3C949BBFED}" srcOrd="0" destOrd="0" presId="urn:microsoft.com/office/officeart/2005/8/layout/process1"/>
    <dgm:cxn modelId="{E436E2B5-3F77-4826-8D5F-53763B43B63B}" type="presParOf" srcId="{5EC103CD-928C-4564-BA01-1282B853D897}" destId="{EE23232C-C7D6-4378-AD69-8EDC1CFD76FE}" srcOrd="2" destOrd="0" presId="urn:microsoft.com/office/officeart/2005/8/layout/process1"/>
    <dgm:cxn modelId="{34A8ABA2-0960-4493-9989-99BD1675032F}" type="presParOf" srcId="{5EC103CD-928C-4564-BA01-1282B853D897}" destId="{FC19FF3A-34DC-4A3E-B454-C1FAE334B015}" srcOrd="3" destOrd="0" presId="urn:microsoft.com/office/officeart/2005/8/layout/process1"/>
    <dgm:cxn modelId="{1B842311-A09D-489F-B003-40FA9174AD1F}" type="presParOf" srcId="{FC19FF3A-34DC-4A3E-B454-C1FAE334B015}" destId="{DB9F5056-752F-4364-8B9E-E5759626FBDB}" srcOrd="0" destOrd="0" presId="urn:microsoft.com/office/officeart/2005/8/layout/process1"/>
    <dgm:cxn modelId="{5B43EA8B-25BC-47A2-A88D-D3122806132F}" type="presParOf" srcId="{5EC103CD-928C-4564-BA01-1282B853D897}" destId="{6526F12E-E5CE-4988-B16D-FFBBC3A4F6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Service concept</a:t>
          </a:r>
          <a:endParaRPr lang="ko" sz="17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6600" kern="1200"/>
            <a:t>01</a:t>
          </a:r>
          <a:endParaRPr lang="ko" sz="6600" kern="1200" dirty="0"/>
        </a:p>
      </dsp:txBody>
      <dsp:txXfrm>
        <a:off x="202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IA(Information Architecture)</a:t>
          </a:r>
          <a:endParaRPr lang="ko" sz="17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637356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sz="6600" kern="1200"/>
            <a:t>02</a:t>
          </a:r>
        </a:p>
      </dsp:txBody>
      <dsp:txXfrm>
        <a:off x="2637356" y="392289"/>
        <a:ext cx="2441809" cy="1172068"/>
      </dsp:txXfrm>
    </dsp:sp>
    <dsp:sp modelId="{C61E4B30-AC22-4B04-BBED-A546746E50EF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구현 화면</a:t>
          </a:r>
          <a:endParaRPr lang="ko" sz="17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5274509" y="1564357"/>
        <a:ext cx="2441809" cy="1758102"/>
      </dsp:txXfrm>
    </dsp:sp>
    <dsp:sp modelId="{829C3B84-54C7-466D-A36C-86B7E3B04D79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03</a:t>
          </a:r>
        </a:p>
      </dsp:txBody>
      <dsp:txXfrm>
        <a:off x="5274509" y="392289"/>
        <a:ext cx="2441809" cy="1172068"/>
      </dsp:txXfrm>
    </dsp:sp>
    <dsp:sp modelId="{681F7417-DE39-4CDD-9B26-F06D3C49E742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작성도구</a:t>
          </a:r>
          <a:r>
            <a:rPr lang="en-US" altLang="ko-KR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/</a:t>
          </a:r>
          <a:r>
            <a:rPr lang="ko-KR" altLang="en-US" sz="1700" kern="1200" dirty="0">
              <a:latin typeface="Batang" panose="02030600000101010101" pitchFamily="18" charset="-127"/>
              <a:ea typeface="Batang" panose="02030600000101010101" pitchFamily="18" charset="-127"/>
            </a:rPr>
            <a:t>작성기술</a:t>
          </a:r>
          <a:endParaRPr lang="ko" sz="1700" kern="1200" dirty="0"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7911663" y="1564357"/>
        <a:ext cx="2441809" cy="1758102"/>
      </dsp:txXfrm>
    </dsp:sp>
    <dsp:sp modelId="{44538044-CBCA-4150-BDA8-04FF44A0A01E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600" kern="1200"/>
            <a:t>04</a:t>
          </a:r>
        </a:p>
      </dsp:txBody>
      <dsp:txXfrm>
        <a:off x="7911663" y="392289"/>
        <a:ext cx="2441809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DCF14-E9AF-448E-9390-51D44DD791E6}">
      <dsp:nvSpPr>
        <dsp:cNvPr id="0" name=""/>
        <dsp:cNvSpPr/>
      </dsp:nvSpPr>
      <dsp:spPr>
        <a:xfrm>
          <a:off x="9099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홈</a:t>
          </a:r>
        </a:p>
      </dsp:txBody>
      <dsp:txXfrm>
        <a:off x="56896" y="1089213"/>
        <a:ext cx="2624267" cy="1536323"/>
      </dsp:txXfrm>
    </dsp:sp>
    <dsp:sp modelId="{71009C18-A19D-46B3-8B2E-0532B8F2FA22}">
      <dsp:nvSpPr>
        <dsp:cNvPr id="0" name=""/>
        <dsp:cNvSpPr/>
      </dsp:nvSpPr>
      <dsp:spPr>
        <a:xfrm>
          <a:off x="3000947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3000947" y="1655017"/>
        <a:ext cx="403627" cy="404715"/>
      </dsp:txXfrm>
    </dsp:sp>
    <dsp:sp modelId="{EE23232C-C7D6-4378-AD69-8EDC1CFD76FE}">
      <dsp:nvSpPr>
        <dsp:cNvPr id="0" name=""/>
        <dsp:cNvSpPr/>
      </dsp:nvSpPr>
      <dsp:spPr>
        <a:xfrm>
          <a:off x="3816906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/>
            <a:t>로그인</a:t>
          </a:r>
        </a:p>
      </dsp:txBody>
      <dsp:txXfrm>
        <a:off x="3864703" y="1089213"/>
        <a:ext cx="2624267" cy="1536323"/>
      </dsp:txXfrm>
    </dsp:sp>
    <dsp:sp modelId="{FC19FF3A-34DC-4A3E-B454-C1FAE334B015}">
      <dsp:nvSpPr>
        <dsp:cNvPr id="0" name=""/>
        <dsp:cNvSpPr/>
      </dsp:nvSpPr>
      <dsp:spPr>
        <a:xfrm>
          <a:off x="6808754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6808754" y="1655017"/>
        <a:ext cx="403627" cy="404715"/>
      </dsp:txXfrm>
    </dsp:sp>
    <dsp:sp modelId="{6526F12E-E5CE-4988-B16D-FFBBC3A4F68F}">
      <dsp:nvSpPr>
        <dsp:cNvPr id="0" name=""/>
        <dsp:cNvSpPr/>
      </dsp:nvSpPr>
      <dsp:spPr>
        <a:xfrm>
          <a:off x="7624713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400" kern="1200" dirty="0" err="1"/>
            <a:t>할일입력</a:t>
          </a:r>
          <a:endParaRPr lang="ko-KR" altLang="en-US" sz="4400" kern="1200" dirty="0"/>
        </a:p>
      </dsp:txBody>
      <dsp:txXfrm>
        <a:off x="7672510" y="1089213"/>
        <a:ext cx="2624267" cy="153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2021-10-10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2021-10-10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2021-10-10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7200" dirty="0">
                <a:latin typeface="Batang" panose="02030600000101010101" pitchFamily="18" charset="-127"/>
                <a:ea typeface="Batang" panose="02030600000101010101" pitchFamily="18" charset="-127"/>
              </a:rPr>
              <a:t>앱 프로그래밍</a:t>
            </a:r>
            <a:endParaRPr lang="ko" sz="7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TodoList</a:t>
            </a:r>
            <a:r>
              <a:rPr lang="en-US" altLang="ko" sz="2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프로젝트</a:t>
            </a:r>
            <a:r>
              <a:rPr lang="en-US" altLang="ko-KR" sz="2800" dirty="0">
                <a:latin typeface="Batang" panose="02030600000101010101" pitchFamily="18" charset="-127"/>
                <a:ea typeface="Batang" panose="02030600000101010101" pitchFamily="18" charset="-127"/>
              </a:rPr>
              <a:t>(2021-10-10)</a:t>
            </a:r>
          </a:p>
          <a:p>
            <a:pPr algn="r" rtl="0"/>
            <a:r>
              <a:rPr lang="ko-KR" altLang="en-US" sz="2800" dirty="0"/>
              <a:t>김성훈</a:t>
            </a:r>
            <a:endParaRPr lang="ko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7B37-34A2-4C6D-8489-B68319F60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읽어주셔서</a:t>
            </a:r>
            <a:r>
              <a:rPr lang="ko-KR" altLang="en-US" dirty="0"/>
              <a:t> 감사합니다</a:t>
            </a:r>
            <a:br>
              <a:rPr lang="en-US" altLang="ko-KR" dirty="0"/>
            </a:br>
            <a:r>
              <a:rPr lang="ko-KR" altLang="en-US" dirty="0"/>
              <a:t>좋은 하루 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374C-DDA0-42C5-B946-037C07E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BAFB-7A40-4072-A7FD-FB0EDC55F13F}" type="datetime1">
              <a:rPr lang="ko-KR" altLang="en-US" smtClean="0"/>
              <a:t>2021-10-10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/>
              <a:t>Index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21017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C3476-FC95-4054-B472-89E3F37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concept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98F60-4249-401C-AA8A-721CACAD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한개의 입력박스에 </a:t>
            </a:r>
            <a:r>
              <a:rPr lang="en-US" altLang="ko-KR" dirty="0"/>
              <a:t>TODO(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  <a:r>
              <a:rPr lang="ko-KR" altLang="en-US" dirty="0"/>
              <a:t>을 입력하고 추가버튼을 클릭하면</a:t>
            </a:r>
            <a:endParaRPr lang="en-US" altLang="ko-KR" dirty="0"/>
          </a:p>
          <a:p>
            <a:r>
              <a:rPr lang="ko-KR" altLang="en-US" dirty="0"/>
              <a:t>입력박스 아래에 리스트로 표현하는 프로젝트</a:t>
            </a:r>
            <a:endParaRPr lang="en-US" altLang="ko-KR" dirty="0"/>
          </a:p>
          <a:p>
            <a:r>
              <a:rPr lang="ko-KR" altLang="en-US" dirty="0"/>
              <a:t>기본적으로 로그인을 해야만 내 리스트를 작성할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passport </a:t>
            </a:r>
            <a:r>
              <a:rPr lang="ko-KR" altLang="en-US" dirty="0"/>
              <a:t>모듈을 사용하여 </a:t>
            </a:r>
            <a:r>
              <a:rPr lang="en-US" altLang="ko-KR" dirty="0"/>
              <a:t>oAuth2.0 </a:t>
            </a:r>
            <a:r>
              <a:rPr lang="ko-KR" altLang="en-US" dirty="0"/>
              <a:t>방식으로 인증서버 구현하기</a:t>
            </a:r>
            <a:endParaRPr lang="en-US" altLang="ko-KR" dirty="0"/>
          </a:p>
          <a:p>
            <a:r>
              <a:rPr lang="en-US" altLang="ko-KR" dirty="0"/>
              <a:t>open API </a:t>
            </a:r>
            <a:r>
              <a:rPr lang="ko-KR" altLang="en-US" dirty="0"/>
              <a:t>방식으로 인증을 수행하는 표준 모델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99F02-7622-4535-97B0-E68DC59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2021-10-10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6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EBAD6-B8F5-4160-B1ED-C61FD457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347B32A2-E313-4DC9-98E7-F60DFE5D5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42009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80D83-BB4B-4942-9418-C2F02966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2021-10-10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BAD5-0047-4670-84D4-C306E37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화면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E6862-D46F-467B-86ED-68660CE0D8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D1A4-332F-4DB1-9FB2-FA0BB4F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프로젝트를 실행하면 로그인이 된 세션이 없는 상태이므로 먼저 무조건 로그인 화면으로 이동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로그인이 되어 있을 때만 내용을 확인할 수 있고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로그인이 되어 있지 않을 때는 로그인 페이지로 </a:t>
            </a:r>
            <a:r>
              <a:rPr lang="en-US" altLang="ko-KR" dirty="0"/>
              <a:t>redirect</a:t>
            </a:r>
            <a:r>
              <a:rPr lang="ko-KR" altLang="en-US" dirty="0"/>
              <a:t>를 수행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DBF03-7FD6-4741-B5C3-B166558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4A3-D82D-41C7-A18D-6414DD58B953}" type="datetime1">
              <a:rPr lang="ko-KR" altLang="en-US" smtClean="0"/>
              <a:t>2021-10-10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D91B9-801E-44AB-8086-99A90F33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63" y="763701"/>
            <a:ext cx="3284139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BAD5-0047-4670-84D4-C306E37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E6862-D46F-467B-86ED-68660CE0D8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D1A4-332F-4DB1-9FB2-FA0BB4F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dirty="0"/>
              <a:t>Node</a:t>
            </a:r>
            <a:r>
              <a:rPr lang="ko-KR" altLang="en-US" dirty="0"/>
              <a:t>서버에 임시로 등록된 아이디와 비밀번호를 입력하고 로그인 버튼을 누르면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dirty="0"/>
              <a:t>Passport</a:t>
            </a:r>
            <a:r>
              <a:rPr lang="ko-KR" altLang="en-US" dirty="0"/>
              <a:t> 모듈을 사용하여 </a:t>
            </a:r>
            <a:r>
              <a:rPr lang="en-US" altLang="ko-KR" dirty="0"/>
              <a:t>open API </a:t>
            </a:r>
            <a:r>
              <a:rPr lang="ko-KR" altLang="en-US" dirty="0"/>
              <a:t>방식으로 인증을 수행하여 정상사용자인지 검사하여 정상사용자가 </a:t>
            </a:r>
            <a:r>
              <a:rPr lang="ko-KR" altLang="en-US" dirty="0" err="1"/>
              <a:t>맞다면</a:t>
            </a:r>
            <a:r>
              <a:rPr lang="ko-KR" altLang="en-US" dirty="0"/>
              <a:t> </a:t>
            </a:r>
            <a:r>
              <a:rPr lang="en-US" altLang="ko-KR" dirty="0"/>
              <a:t>passport</a:t>
            </a:r>
            <a:r>
              <a:rPr lang="ko-KR" altLang="en-US" dirty="0"/>
              <a:t>와 </a:t>
            </a:r>
            <a:r>
              <a:rPr lang="en-US" altLang="ko-KR" dirty="0" err="1"/>
              <a:t>accessToken</a:t>
            </a:r>
            <a:r>
              <a:rPr lang="ko-KR" altLang="en-US" dirty="0"/>
              <a:t>을 발행하여 로그인을 수행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DBF03-7FD6-4741-B5C3-B166558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4A3-D82D-41C7-A18D-6414DD58B953}" type="datetime1">
              <a:rPr lang="ko-KR" altLang="en-US" smtClean="0"/>
              <a:t>2021-10-10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1BFE3D-07B2-478E-8E62-CA07D4F4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763701"/>
            <a:ext cx="3275751" cy="4912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1B06E-D009-47A3-B732-C81B8A70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51" y="763701"/>
            <a:ext cx="3275751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BAD5-0047-4670-84D4-C306E37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TodoList</a:t>
            </a:r>
            <a:r>
              <a:rPr lang="ko-KR" altLang="en-US" dirty="0"/>
              <a:t> 화면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E6862-D46F-467B-86ED-68660CE0D8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D1A4-332F-4DB1-9FB2-FA0BB4F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한개의 입력박스에 </a:t>
            </a:r>
            <a:r>
              <a:rPr lang="en-US" altLang="ko-KR" dirty="0"/>
              <a:t>TODO(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  <a:r>
              <a:rPr lang="ko-KR" altLang="en-US" dirty="0"/>
              <a:t>을 입력하고 추가버튼을 클릭하면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입력박스 아래에 리스트로 표현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DBF03-7FD6-4741-B5C3-B166558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4A3-D82D-41C7-A18D-6414DD58B953}" type="datetime1">
              <a:rPr lang="ko-KR" altLang="en-US" smtClean="0"/>
              <a:t>2021-10-10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280775-A8A3-40D9-B35F-E7D8ED48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763701"/>
            <a:ext cx="3275751" cy="4912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1A2090-8A10-460C-8EF5-FAE99F15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51" y="763701"/>
            <a:ext cx="3275751" cy="4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5BAD5-0047-4670-84D4-C306E37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TodoList</a:t>
            </a:r>
            <a:r>
              <a:rPr lang="ko-KR" altLang="en-US" dirty="0"/>
              <a:t> 화면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E6862-D46F-467B-86ED-68660CE0D8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D1A4-332F-4DB1-9FB2-FA0BB4FE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추가된 리스트를 클릭하면 리스트에 줄이 그어지면서 우측에 체크표시가 나타난다</a:t>
            </a:r>
            <a:r>
              <a:rPr lang="en-US" altLang="ko-KR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ko-KR" altLang="en-US" dirty="0"/>
              <a:t>이때 체크된 리스트 좌측에 </a:t>
            </a:r>
            <a:r>
              <a:rPr lang="en-US" altLang="ko-KR" dirty="0"/>
              <a:t>X</a:t>
            </a:r>
            <a:r>
              <a:rPr lang="ko-KR" altLang="en-US" dirty="0"/>
              <a:t>표시가 생기는데 이걸 클릭하면 삭제 </a:t>
            </a:r>
            <a:r>
              <a:rPr lang="en-US" altLang="ko-KR" dirty="0"/>
              <a:t>alert</a:t>
            </a:r>
            <a:r>
              <a:rPr lang="ko-KR" altLang="en-US" dirty="0"/>
              <a:t>창이 뜨고 확인 버튼을 누르면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DBF03-7FD6-4741-B5C3-B166558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4A3-D82D-41C7-A18D-6414DD58B953}" type="datetime1">
              <a:rPr lang="ko-KR" altLang="en-US" smtClean="0"/>
              <a:t>2021-10-10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1A2090-8A10-460C-8EF5-FAE99F15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763702"/>
            <a:ext cx="3275751" cy="4912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EABFB6-6C1A-442C-A4AB-712C8F96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51" y="763702"/>
            <a:ext cx="3275751" cy="4912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0E826B-52E8-47CF-A279-CD2C115D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51" y="763701"/>
            <a:ext cx="3275751" cy="49128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A7B1DD-16C3-498A-A03D-95D45FC7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550" y="763702"/>
            <a:ext cx="3275752" cy="49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BFB46-E867-4A3E-8F55-51657C60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작성도구</a:t>
            </a:r>
            <a:r>
              <a:rPr lang="en-US" altLang="ko-KR" dirty="0"/>
              <a:t>/</a:t>
            </a:r>
            <a:r>
              <a:rPr lang="ko-KR" altLang="en-US" dirty="0"/>
              <a:t>작성기술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5862B-EDE1-4AC8-9BDC-57543B3E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Code</a:t>
            </a:r>
          </a:p>
          <a:p>
            <a:r>
              <a:rPr lang="en-US" altLang="ko-KR" dirty="0" err="1"/>
              <a:t>nodejs</a:t>
            </a:r>
            <a:r>
              <a:rPr lang="en-US" altLang="ko-KR" dirty="0"/>
              <a:t> + express +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r>
              <a:rPr lang="en-US" altLang="ko-KR" dirty="0"/>
              <a:t>React</a:t>
            </a:r>
          </a:p>
          <a:p>
            <a:r>
              <a:rPr lang="en-US" altLang="ko-KR" dirty="0"/>
              <a:t>Context API </a:t>
            </a:r>
            <a:r>
              <a:rPr lang="ko-KR" altLang="en-US" dirty="0"/>
              <a:t>기능을 활용하여 </a:t>
            </a:r>
            <a:r>
              <a:rPr lang="en-US" altLang="ko-KR" dirty="0"/>
              <a:t>state</a:t>
            </a:r>
            <a:r>
              <a:rPr lang="ko-KR" altLang="en-US" dirty="0"/>
              <a:t>를 관리</a:t>
            </a:r>
            <a:endParaRPr lang="en-US" altLang="ko-KR" dirty="0"/>
          </a:p>
          <a:p>
            <a:r>
              <a:rPr lang="ko-KR" altLang="en-US" dirty="0"/>
              <a:t>합성패턴 </a:t>
            </a:r>
            <a:r>
              <a:rPr lang="en-US" altLang="ko-KR" dirty="0"/>
              <a:t>: children </a:t>
            </a:r>
            <a:r>
              <a:rPr lang="ko-KR" altLang="en-US" dirty="0"/>
              <a:t>속성을 활용하여 모듈의 재사용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B8AA0-09D2-4F51-931D-D1071688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65F-A068-40C2-A5B9-B0D9283C0C60}" type="datetime1">
              <a:rPr lang="ko-KR" altLang="en-US" smtClean="0"/>
              <a:t>2021-10-10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22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{67AAFDE2-57F4-496E-AEE9-86E74E6E9AB9}tf12214701_win32</Template>
  <TotalTime>111</TotalTime>
  <Words>223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Batang</vt:lpstr>
      <vt:lpstr>Calibri</vt:lpstr>
      <vt:lpstr>Wingdings</vt:lpstr>
      <vt:lpstr>Wingdings 2</vt:lpstr>
      <vt:lpstr>SlateVTI</vt:lpstr>
      <vt:lpstr>앱 프로그래밍</vt:lpstr>
      <vt:lpstr>Index</vt:lpstr>
      <vt:lpstr>Service concept</vt:lpstr>
      <vt:lpstr>IA(Information Architecture)</vt:lpstr>
      <vt:lpstr>홈 화면</vt:lpstr>
      <vt:lpstr>로그인 화면</vt:lpstr>
      <vt:lpstr>TodoList 화면</vt:lpstr>
      <vt:lpstr>TodoList 화면</vt:lpstr>
      <vt:lpstr>작성도구/작성기술</vt:lpstr>
      <vt:lpstr>읽어주셔서 감사합니다 좋은 하루 되세요!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프로그래밍</dc:title>
  <dc:creator>김 성훈</dc:creator>
  <cp:lastModifiedBy>김 성훈</cp:lastModifiedBy>
  <cp:revision>26</cp:revision>
  <dcterms:created xsi:type="dcterms:W3CDTF">2021-10-10T04:47:52Z</dcterms:created>
  <dcterms:modified xsi:type="dcterms:W3CDTF">2021-10-10T06:39:25Z</dcterms:modified>
</cp:coreProperties>
</file>