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3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AEE3B-EEA6-4C6A-9623-C0F529C4A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EF17A5-341A-429A-A3FE-CB86BC6AB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D654AF-66E2-48B2-A4DD-390B11E50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5EBA-6E06-4B1E-B279-E1BD4F67AF88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4CFDC-E953-4627-8922-9013FCAF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8AA745-22BA-4239-81D1-786EA654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EFA6-2539-4ED0-9475-813966F98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98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7DB6B-FBC4-48CD-8E7B-C1E02393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C0A7AF-4372-4B44-958B-A07BFAF47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187AB-E485-4045-A54F-1D3214B38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5EBA-6E06-4B1E-B279-E1BD4F67AF88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1A9F0E-C207-4A11-922C-4373C5A0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50E04-A442-4505-BD3C-AC5196F2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EFA6-2539-4ED0-9475-813966F98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60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AE39CC-713F-4EC5-8D30-640F769F4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50062-DFBC-488B-98A6-C78110E26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14E857-5EB9-4F01-89F1-C266079F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5EBA-6E06-4B1E-B279-E1BD4F67AF88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CF8FA-BB0D-49F3-8042-9AB4C72F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B99D0-6D04-43CC-92C7-798247F8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EFA6-2539-4ED0-9475-813966F98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11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A20CB-9657-4796-99D1-BB7DBB54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26B91-7F32-404E-9B8D-EE38C188A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28144-DCAA-4107-9B2F-41ED3942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5EBA-6E06-4B1E-B279-E1BD4F67AF88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6EADE-76C4-4D98-94F3-02ECD1F9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ABF61F-457F-4B5A-9F26-4FFA71D5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EFA6-2539-4ED0-9475-813966F98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8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129E7-AFBC-4C09-891D-BDF70698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2C5B11-A0D2-4B10-9194-C25B544D4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A2F1F0-F72E-4A1D-8223-C6CF1184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5EBA-6E06-4B1E-B279-E1BD4F67AF88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A1C51A-96D3-49FE-A20C-39621D3C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0DBA1-0846-41FA-B09D-E0E722A6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EFA6-2539-4ED0-9475-813966F98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21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9E0BD-258E-4283-8BDF-2FD87D92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EA1C36-264B-475C-9950-E391B8620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A26464-8EAA-4D35-AD2A-53D67C160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8D46A5-57E9-4292-B9C1-4BCC412C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5EBA-6E06-4B1E-B279-E1BD4F67AF88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2AC31B-07AC-4318-BEA9-239CF1DE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375AED-977D-4B06-AD08-5F8BD6F3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EFA6-2539-4ED0-9475-813966F98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91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9C377-F6D1-43F0-8F86-D94981F2E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85F50F-EA24-449F-8F0E-82A5F1DB1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B1174C-AFFD-46DA-A439-61A3F6ABA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DF40CB-7E86-4238-A1A1-C788FCCF1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FF15CC-9FD3-47C2-A899-66EC9B652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247D0C-7D45-4436-A1A5-1F34C59D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5EBA-6E06-4B1E-B279-E1BD4F67AF88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8F761A-E571-4E2A-920C-EBDEF71B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A479CC-A91E-411A-899D-208BF28F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EFA6-2539-4ED0-9475-813966F98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79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07AC6-A91E-4816-88E4-7EA662D45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6D667C-35FB-48EA-A616-B99BC56BE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5EBA-6E06-4B1E-B279-E1BD4F67AF88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CD5B85-4A1D-4D92-A689-D9DC962C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40BDE7-6D99-4FC4-9670-8D65F485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EFA6-2539-4ED0-9475-813966F98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17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0A95ED-7139-4858-B21C-B0052C3E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5EBA-6E06-4B1E-B279-E1BD4F67AF88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CF90F4-A6DE-420F-A41B-622AE0BC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F80347-7041-42E6-AAAE-6E466459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EFA6-2539-4ED0-9475-813966F98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98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B7928-CFEE-4BE8-AD4C-E6B2162A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C1860-03FB-493F-AF48-016476F8E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04CE34-B7A4-4007-9DE0-1CFA6318C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5ED734-F722-4458-988C-C21B4C52E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5EBA-6E06-4B1E-B279-E1BD4F67AF88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6A04E8-E511-4CA8-8ED7-CE2C8E05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4E76D9-D9FE-4732-A9BC-44BC4153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EFA6-2539-4ED0-9475-813966F98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9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1D0D8-A3D8-4ED9-B5A0-A6B357A0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C55F9D-FD31-4249-B9EE-26590CEEF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8110EF-064C-44FE-927C-166489070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AE016A-5393-47F4-8E33-F86B25BB0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35EBA-6E06-4B1E-B279-E1BD4F67AF88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3AF2E2-EE3F-4715-94DA-56315AB12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F424D0-A158-4262-B69A-61946630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EFA6-2539-4ED0-9475-813966F98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8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AE3531-445F-4FAF-B379-29F5CDFB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05DCD0-8A3E-45F7-AE5B-637E28A7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866D53-33E5-4688-AA38-B7D81D085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35EBA-6E06-4B1E-B279-E1BD4F67AF88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F6DF2-8E57-4FA8-9F3D-E539D6D0A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C25BE4-CBBF-4DF9-BB89-7BAB43976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4EFA6-2539-4ED0-9475-813966F98D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62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E9F82E-1ED3-484A-AE29-564D049942A8}"/>
              </a:ext>
            </a:extLst>
          </p:cNvPr>
          <p:cNvSpPr txBox="1"/>
          <p:nvPr/>
        </p:nvSpPr>
        <p:spPr>
          <a:xfrm>
            <a:off x="3688250" y="961425"/>
            <a:ext cx="4160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▦▦▦</a:t>
            </a:r>
            <a:r>
              <a:rPr lang="ko-KR" altLang="en-US" sz="1200" dirty="0"/>
              <a:t>     </a:t>
            </a:r>
            <a:r>
              <a:rPr lang="ko-KR" altLang="en-US" sz="1200" dirty="0">
                <a:solidFill>
                  <a:srgbClr val="FFFF00"/>
                </a:solidFill>
              </a:rPr>
              <a:t>▦▦▦</a:t>
            </a:r>
            <a:r>
              <a:rPr lang="ko-KR" altLang="en-US" sz="1200" dirty="0"/>
              <a:t>     </a:t>
            </a:r>
            <a:r>
              <a:rPr lang="ko-KR" altLang="en-US" sz="1200" dirty="0">
                <a:solidFill>
                  <a:srgbClr val="00B050"/>
                </a:solidFill>
              </a:rPr>
              <a:t>▦▦▦</a:t>
            </a:r>
            <a:r>
              <a:rPr lang="ko-KR" altLang="en-US" sz="1200" dirty="0"/>
              <a:t>     </a:t>
            </a:r>
            <a:r>
              <a:rPr lang="ko-KR" altLang="en-US" sz="1200" dirty="0">
                <a:solidFill>
                  <a:srgbClr val="00B0F0"/>
                </a:solidFill>
              </a:rPr>
              <a:t>▦▦</a:t>
            </a:r>
            <a:r>
              <a:rPr lang="ko-KR" altLang="en-US" sz="1200" dirty="0"/>
              <a:t>        </a:t>
            </a:r>
            <a:r>
              <a:rPr lang="ko-KR" altLang="en-US" sz="1200" dirty="0">
                <a:solidFill>
                  <a:srgbClr val="0070C0"/>
                </a:solidFill>
              </a:rPr>
              <a:t>▦</a:t>
            </a:r>
            <a:r>
              <a:rPr lang="ko-KR" altLang="en-US" sz="1200" dirty="0"/>
              <a:t>      </a:t>
            </a:r>
            <a:r>
              <a:rPr lang="ko-KR" altLang="en-US" sz="1200" dirty="0">
                <a:solidFill>
                  <a:srgbClr val="7030A0"/>
                </a:solidFill>
              </a:rPr>
              <a:t>▦▦▦</a:t>
            </a:r>
          </a:p>
          <a:p>
            <a:r>
              <a:rPr lang="ko-KR" altLang="en-US" sz="1200" dirty="0"/>
              <a:t>   </a:t>
            </a:r>
            <a:r>
              <a:rPr lang="ko-KR" altLang="en-US" sz="1200" dirty="0">
                <a:solidFill>
                  <a:srgbClr val="FF0000"/>
                </a:solidFill>
              </a:rPr>
              <a:t>▦</a:t>
            </a:r>
            <a:r>
              <a:rPr lang="ko-KR" altLang="en-US" sz="1200" dirty="0"/>
              <a:t>        </a:t>
            </a:r>
            <a:r>
              <a:rPr lang="ko-KR" altLang="en-US" sz="1200" dirty="0">
                <a:solidFill>
                  <a:srgbClr val="FFFF00"/>
                </a:solidFill>
              </a:rPr>
              <a:t>▦</a:t>
            </a:r>
            <a:r>
              <a:rPr lang="ko-KR" altLang="en-US" sz="1200" dirty="0"/>
              <a:t>             </a:t>
            </a:r>
            <a:r>
              <a:rPr lang="ko-KR" altLang="en-US" sz="1200" dirty="0">
                <a:solidFill>
                  <a:srgbClr val="00B050"/>
                </a:solidFill>
              </a:rPr>
              <a:t>▦</a:t>
            </a:r>
            <a:r>
              <a:rPr lang="ko-KR" altLang="en-US" sz="1200" dirty="0"/>
              <a:t>        </a:t>
            </a:r>
            <a:r>
              <a:rPr lang="ko-KR" altLang="en-US" sz="1200" dirty="0">
                <a:solidFill>
                  <a:srgbClr val="00B0F0"/>
                </a:solidFill>
              </a:rPr>
              <a:t>▦   ▦</a:t>
            </a:r>
            <a:r>
              <a:rPr lang="ko-KR" altLang="en-US" sz="1200" dirty="0"/>
              <a:t>     </a:t>
            </a:r>
            <a:r>
              <a:rPr lang="ko-KR" altLang="en-US" sz="1200" dirty="0">
                <a:solidFill>
                  <a:srgbClr val="0070C0"/>
                </a:solidFill>
              </a:rPr>
              <a:t>▦ </a:t>
            </a:r>
            <a:r>
              <a:rPr lang="ko-KR" altLang="en-US" sz="1200" dirty="0"/>
              <a:t>     </a:t>
            </a:r>
            <a:r>
              <a:rPr lang="ko-KR" altLang="en-US" sz="1200" dirty="0">
                <a:solidFill>
                  <a:srgbClr val="7030A0"/>
                </a:solidFill>
              </a:rPr>
              <a:t>▦</a:t>
            </a:r>
          </a:p>
          <a:p>
            <a:r>
              <a:rPr lang="ko-KR" altLang="en-US" sz="1200" dirty="0"/>
              <a:t>   </a:t>
            </a:r>
            <a:r>
              <a:rPr lang="ko-KR" altLang="en-US" sz="1200" dirty="0">
                <a:solidFill>
                  <a:srgbClr val="FF0000"/>
                </a:solidFill>
              </a:rPr>
              <a:t>▦</a:t>
            </a:r>
            <a:r>
              <a:rPr lang="ko-KR" altLang="en-US" sz="1200" dirty="0"/>
              <a:t>        </a:t>
            </a:r>
            <a:r>
              <a:rPr lang="ko-KR" altLang="en-US" sz="1200" dirty="0">
                <a:solidFill>
                  <a:srgbClr val="FFFF00"/>
                </a:solidFill>
              </a:rPr>
              <a:t>▦▦▦</a:t>
            </a:r>
            <a:r>
              <a:rPr lang="ko-KR" altLang="en-US" sz="1200" dirty="0"/>
              <a:t>       </a:t>
            </a:r>
            <a:r>
              <a:rPr lang="ko-KR" altLang="en-US" sz="1200" dirty="0">
                <a:solidFill>
                  <a:srgbClr val="00B050"/>
                </a:solidFill>
              </a:rPr>
              <a:t>▦</a:t>
            </a:r>
            <a:r>
              <a:rPr lang="ko-KR" altLang="en-US" sz="1200" dirty="0"/>
              <a:t>        </a:t>
            </a:r>
            <a:r>
              <a:rPr lang="ko-KR" altLang="en-US" sz="1200" dirty="0">
                <a:solidFill>
                  <a:srgbClr val="00B0F0"/>
                </a:solidFill>
              </a:rPr>
              <a:t>▦▦</a:t>
            </a:r>
            <a:r>
              <a:rPr lang="ko-KR" altLang="en-US" sz="1200" dirty="0"/>
              <a:t>         </a:t>
            </a:r>
            <a:r>
              <a:rPr lang="ko-KR" altLang="en-US" sz="1200" dirty="0">
                <a:solidFill>
                  <a:srgbClr val="0070C0"/>
                </a:solidFill>
              </a:rPr>
              <a:t>▦</a:t>
            </a:r>
            <a:r>
              <a:rPr lang="ko-KR" altLang="en-US" sz="1200" dirty="0"/>
              <a:t>      </a:t>
            </a:r>
            <a:r>
              <a:rPr lang="ko-KR" altLang="en-US" sz="1200" dirty="0">
                <a:solidFill>
                  <a:srgbClr val="7030A0"/>
                </a:solidFill>
              </a:rPr>
              <a:t>▦▦▦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>
                <a:solidFill>
                  <a:srgbClr val="FF0000"/>
                </a:solidFill>
              </a:rPr>
              <a:t> ▦        </a:t>
            </a:r>
            <a:r>
              <a:rPr lang="ko-KR" altLang="en-US" sz="1200" dirty="0">
                <a:solidFill>
                  <a:srgbClr val="FFFF00"/>
                </a:solidFill>
              </a:rPr>
              <a:t>▦</a:t>
            </a:r>
            <a:r>
              <a:rPr lang="ko-KR" altLang="en-US" sz="1200" dirty="0"/>
              <a:t>             </a:t>
            </a:r>
            <a:r>
              <a:rPr lang="ko-KR" altLang="en-US" sz="1200" dirty="0">
                <a:solidFill>
                  <a:srgbClr val="00B050"/>
                </a:solidFill>
              </a:rPr>
              <a:t>▦</a:t>
            </a:r>
            <a:r>
              <a:rPr lang="ko-KR" altLang="en-US" sz="1200" dirty="0"/>
              <a:t>        </a:t>
            </a:r>
            <a:r>
              <a:rPr lang="ko-KR" altLang="en-US" sz="1200" dirty="0">
                <a:solidFill>
                  <a:srgbClr val="00B0F0"/>
                </a:solidFill>
              </a:rPr>
              <a:t>▦   ▦</a:t>
            </a:r>
            <a:r>
              <a:rPr lang="ko-KR" altLang="en-US" sz="1200" dirty="0"/>
              <a:t>     </a:t>
            </a:r>
            <a:r>
              <a:rPr lang="ko-KR" altLang="en-US" sz="1200" dirty="0">
                <a:solidFill>
                  <a:srgbClr val="0070C0"/>
                </a:solidFill>
              </a:rPr>
              <a:t>▦</a:t>
            </a:r>
            <a:r>
              <a:rPr lang="ko-KR" altLang="en-US" sz="1200" dirty="0"/>
              <a:t>            </a:t>
            </a:r>
            <a:r>
              <a:rPr lang="ko-KR" altLang="en-US" sz="1200" dirty="0">
                <a:solidFill>
                  <a:srgbClr val="7030A0"/>
                </a:solidFill>
              </a:rPr>
              <a:t>▦</a:t>
            </a:r>
          </a:p>
          <a:p>
            <a:r>
              <a:rPr lang="ko-KR" altLang="en-US" sz="1200" dirty="0"/>
              <a:t>   </a:t>
            </a:r>
            <a:r>
              <a:rPr lang="ko-KR" altLang="en-US" sz="1200" dirty="0">
                <a:solidFill>
                  <a:srgbClr val="FF0000"/>
                </a:solidFill>
              </a:rPr>
              <a:t>▦ </a:t>
            </a:r>
            <a:r>
              <a:rPr lang="ko-KR" altLang="en-US" sz="1200" dirty="0"/>
              <a:t>       </a:t>
            </a:r>
            <a:r>
              <a:rPr lang="ko-KR" altLang="en-US" sz="1200" dirty="0">
                <a:solidFill>
                  <a:srgbClr val="FFFF00"/>
                </a:solidFill>
              </a:rPr>
              <a:t>▦▦▦ </a:t>
            </a:r>
            <a:r>
              <a:rPr lang="ko-KR" altLang="en-US" sz="1200" dirty="0"/>
              <a:t>      </a:t>
            </a:r>
            <a:r>
              <a:rPr lang="ko-KR" altLang="en-US" sz="1200" dirty="0">
                <a:solidFill>
                  <a:srgbClr val="00B050"/>
                </a:solidFill>
              </a:rPr>
              <a:t>▦</a:t>
            </a:r>
            <a:r>
              <a:rPr lang="ko-KR" altLang="en-US" sz="1200" dirty="0"/>
              <a:t>        </a:t>
            </a:r>
            <a:r>
              <a:rPr lang="ko-KR" altLang="en-US" sz="1200" dirty="0">
                <a:solidFill>
                  <a:srgbClr val="00B0F0"/>
                </a:solidFill>
              </a:rPr>
              <a:t>▦     ▦</a:t>
            </a:r>
            <a:r>
              <a:rPr lang="ko-KR" altLang="en-US" sz="1200" dirty="0"/>
              <a:t>    </a:t>
            </a:r>
            <a:r>
              <a:rPr lang="ko-KR" altLang="en-US" sz="1200" dirty="0">
                <a:solidFill>
                  <a:srgbClr val="0070C0"/>
                </a:solidFill>
              </a:rPr>
              <a:t>▦</a:t>
            </a:r>
            <a:r>
              <a:rPr lang="ko-KR" altLang="en-US" sz="1200" dirty="0"/>
              <a:t>      </a:t>
            </a:r>
            <a:r>
              <a:rPr lang="ko-KR" altLang="en-US" sz="1200" dirty="0">
                <a:solidFill>
                  <a:srgbClr val="7030A0"/>
                </a:solidFill>
              </a:rPr>
              <a:t>▦▦▦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73CC4A-2584-4795-8FBF-416F56A15109}"/>
              </a:ext>
            </a:extLst>
          </p:cNvPr>
          <p:cNvSpPr/>
          <p:nvPr/>
        </p:nvSpPr>
        <p:spPr>
          <a:xfrm>
            <a:off x="3885196" y="2322351"/>
            <a:ext cx="3766457" cy="3450772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59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2AA1DBA-608E-448D-8048-06BB38391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5418" y="2853728"/>
            <a:ext cx="9115271" cy="1833668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altLang="ko-KR" dirty="0"/>
              <a:t>			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ㆍ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	Single</a:t>
            </a:r>
          </a:p>
          <a:p>
            <a:pPr algn="l"/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algn="l"/>
            <a:endParaRPr lang="en-US" altLang="ko-KR" b="1" dirty="0">
              <a:solidFill>
                <a:schemeClr val="bg1">
                  <a:lumMod val="75000"/>
                </a:schemeClr>
              </a:solidFill>
            </a:endParaRPr>
          </a:p>
          <a:p>
            <a:pPr algn="l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					Multi</a:t>
            </a:r>
          </a:p>
          <a:p>
            <a:pPr algn="l"/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algn="l"/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algn="l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					Guide</a:t>
            </a:r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B220A3-F229-4CA6-BB18-6C46E96028D2}"/>
              </a:ext>
            </a:extLst>
          </p:cNvPr>
          <p:cNvSpPr txBox="1"/>
          <p:nvPr/>
        </p:nvSpPr>
        <p:spPr>
          <a:xfrm>
            <a:off x="1991311" y="310583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</a:rPr>
              <a:t>□□□</a:t>
            </a:r>
            <a:endParaRPr lang="en-US" altLang="ko-KR" dirty="0">
              <a:solidFill>
                <a:srgbClr val="FFC000"/>
              </a:solidFill>
            </a:endParaRPr>
          </a:p>
          <a:p>
            <a:r>
              <a:rPr lang="ko-KR" altLang="en-US" dirty="0">
                <a:solidFill>
                  <a:srgbClr val="FFC000"/>
                </a:solidFill>
              </a:rPr>
              <a:t>□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BBC084-68D7-4B54-B5B6-6AE6B5E236FE}"/>
              </a:ext>
            </a:extLst>
          </p:cNvPr>
          <p:cNvSpPr txBox="1"/>
          <p:nvPr/>
        </p:nvSpPr>
        <p:spPr>
          <a:xfrm rot="16200000">
            <a:off x="3167616" y="1892803"/>
            <a:ext cx="891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  </a:t>
            </a:r>
            <a:r>
              <a:rPr lang="ko-KR" altLang="en-US" dirty="0">
                <a:solidFill>
                  <a:srgbClr val="FFFF00"/>
                </a:solidFill>
              </a:rPr>
              <a:t>□□</a:t>
            </a:r>
            <a:endParaRPr lang="en-US" altLang="ko-KR" dirty="0">
              <a:solidFill>
                <a:srgbClr val="FFFF00"/>
              </a:solidFill>
            </a:endParaRPr>
          </a:p>
          <a:p>
            <a:r>
              <a:rPr lang="ko-KR" altLang="en-US" dirty="0">
                <a:solidFill>
                  <a:srgbClr val="FFFF00"/>
                </a:solidFill>
              </a:rPr>
              <a:t>□□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5C132-CF33-4018-BD25-A36272D1443F}"/>
              </a:ext>
            </a:extLst>
          </p:cNvPr>
          <p:cNvSpPr txBox="1"/>
          <p:nvPr/>
        </p:nvSpPr>
        <p:spPr>
          <a:xfrm rot="5400000">
            <a:off x="1118584" y="4538921"/>
            <a:ext cx="891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□□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</a:t>
            </a:r>
            <a:r>
              <a:rPr lang="ko-KR" altLang="en-US" dirty="0">
                <a:solidFill>
                  <a:srgbClr val="FF0000"/>
                </a:solidFill>
              </a:rPr>
              <a:t>□□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52E4AF-28AC-4AAF-B9FC-8D666D34D17B}"/>
              </a:ext>
            </a:extLst>
          </p:cNvPr>
          <p:cNvSpPr txBox="1"/>
          <p:nvPr/>
        </p:nvSpPr>
        <p:spPr>
          <a:xfrm>
            <a:off x="5400748" y="14799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□□□□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0D90B1-0C72-4D6C-A056-0F8B438181B5}"/>
              </a:ext>
            </a:extLst>
          </p:cNvPr>
          <p:cNvSpPr txBox="1"/>
          <p:nvPr/>
        </p:nvSpPr>
        <p:spPr>
          <a:xfrm>
            <a:off x="9966588" y="439104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92D050"/>
                </a:solidFill>
              </a:rPr>
              <a:t>  </a:t>
            </a:r>
            <a:r>
              <a:rPr lang="ko-KR" altLang="en-US" dirty="0">
                <a:solidFill>
                  <a:srgbClr val="7030A0"/>
                </a:solidFill>
              </a:rPr>
              <a:t> □</a:t>
            </a:r>
            <a:endParaRPr lang="en-US" altLang="ko-KR" dirty="0">
              <a:solidFill>
                <a:srgbClr val="7030A0"/>
              </a:solidFill>
            </a:endParaRPr>
          </a:p>
          <a:p>
            <a:r>
              <a:rPr lang="ko-KR" altLang="en-US" dirty="0">
                <a:solidFill>
                  <a:srgbClr val="7030A0"/>
                </a:solidFill>
              </a:rPr>
              <a:t>□□□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B9361D-DC42-4B16-BB7D-E76E6630F34C}"/>
              </a:ext>
            </a:extLst>
          </p:cNvPr>
          <p:cNvSpPr txBox="1"/>
          <p:nvPr/>
        </p:nvSpPr>
        <p:spPr>
          <a:xfrm>
            <a:off x="7702359" y="1844967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□</a:t>
            </a:r>
            <a:endParaRPr lang="en-US" altLang="ko-KR" dirty="0">
              <a:solidFill>
                <a:srgbClr val="00B0F0"/>
              </a:solidFill>
            </a:endParaRPr>
          </a:p>
          <a:p>
            <a:r>
              <a:rPr lang="ko-KR" altLang="en-US" dirty="0">
                <a:solidFill>
                  <a:srgbClr val="00B0F0"/>
                </a:solidFill>
              </a:rPr>
              <a:t>□□□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8B0BD5-C641-49EE-B555-490253BD9D26}"/>
              </a:ext>
            </a:extLst>
          </p:cNvPr>
          <p:cNvSpPr txBox="1"/>
          <p:nvPr/>
        </p:nvSpPr>
        <p:spPr>
          <a:xfrm>
            <a:off x="9142149" y="2981902"/>
            <a:ext cx="660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□□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□□</a:t>
            </a:r>
          </a:p>
        </p:txBody>
      </p:sp>
    </p:spTree>
    <p:extLst>
      <p:ext uri="{BB962C8B-B14F-4D97-AF65-F5344CB8AC3E}">
        <p14:creationId xmlns:p14="http://schemas.microsoft.com/office/powerpoint/2010/main" val="370141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92AA1DBA-608E-448D-8048-06BB38391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5418" y="2937405"/>
            <a:ext cx="9115271" cy="1833668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			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ㆍ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	start</a:t>
            </a:r>
          </a:p>
          <a:p>
            <a:pPr algn="l"/>
            <a:endParaRPr lang="en-US" altLang="ko-KR" sz="1600" dirty="0">
              <a:solidFill>
                <a:schemeClr val="bg1">
                  <a:lumMod val="75000"/>
                </a:schemeClr>
              </a:solidFill>
            </a:endParaRPr>
          </a:p>
          <a:p>
            <a:pPr algn="l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					rank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178093-86B3-4DAD-8514-C1435A6AED55}"/>
              </a:ext>
            </a:extLst>
          </p:cNvPr>
          <p:cNvSpPr txBox="1"/>
          <p:nvPr/>
        </p:nvSpPr>
        <p:spPr>
          <a:xfrm>
            <a:off x="9966588" y="439104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92D050"/>
                </a:solidFill>
              </a:rPr>
              <a:t>  </a:t>
            </a:r>
            <a:r>
              <a:rPr lang="ko-KR" altLang="en-US" dirty="0">
                <a:solidFill>
                  <a:srgbClr val="7030A0"/>
                </a:solidFill>
              </a:rPr>
              <a:t> □</a:t>
            </a:r>
            <a:endParaRPr lang="en-US" altLang="ko-KR" dirty="0">
              <a:solidFill>
                <a:srgbClr val="7030A0"/>
              </a:solidFill>
            </a:endParaRPr>
          </a:p>
          <a:p>
            <a:r>
              <a:rPr lang="ko-KR" altLang="en-US" dirty="0">
                <a:solidFill>
                  <a:srgbClr val="7030A0"/>
                </a:solidFill>
              </a:rPr>
              <a:t>□□□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4F924D-D682-46DF-9F03-B5C6761F652C}"/>
              </a:ext>
            </a:extLst>
          </p:cNvPr>
          <p:cNvSpPr txBox="1"/>
          <p:nvPr/>
        </p:nvSpPr>
        <p:spPr>
          <a:xfrm>
            <a:off x="7702359" y="1844967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□</a:t>
            </a:r>
            <a:endParaRPr lang="en-US" altLang="ko-KR" dirty="0">
              <a:solidFill>
                <a:srgbClr val="00B0F0"/>
              </a:solidFill>
            </a:endParaRPr>
          </a:p>
          <a:p>
            <a:r>
              <a:rPr lang="ko-KR" altLang="en-US" dirty="0">
                <a:solidFill>
                  <a:srgbClr val="00B0F0"/>
                </a:solidFill>
              </a:rPr>
              <a:t>□□□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81A744-8E41-41CD-B6F4-CD7BD2B89FA6}"/>
              </a:ext>
            </a:extLst>
          </p:cNvPr>
          <p:cNvSpPr txBox="1"/>
          <p:nvPr/>
        </p:nvSpPr>
        <p:spPr>
          <a:xfrm>
            <a:off x="9142149" y="2981902"/>
            <a:ext cx="660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□□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□□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AE966D-2FF9-494F-92C9-C8AA21E1A9AE}"/>
              </a:ext>
            </a:extLst>
          </p:cNvPr>
          <p:cNvSpPr txBox="1"/>
          <p:nvPr/>
        </p:nvSpPr>
        <p:spPr>
          <a:xfrm>
            <a:off x="5400748" y="14799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□□□□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44CD91-5FDA-4338-ACB9-7E715A68FB4F}"/>
              </a:ext>
            </a:extLst>
          </p:cNvPr>
          <p:cNvSpPr txBox="1"/>
          <p:nvPr/>
        </p:nvSpPr>
        <p:spPr>
          <a:xfrm>
            <a:off x="1991311" y="310583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</a:rPr>
              <a:t>□□□</a:t>
            </a:r>
            <a:endParaRPr lang="en-US" altLang="ko-KR" dirty="0">
              <a:solidFill>
                <a:srgbClr val="FFC000"/>
              </a:solidFill>
            </a:endParaRPr>
          </a:p>
          <a:p>
            <a:r>
              <a:rPr lang="ko-KR" altLang="en-US" dirty="0">
                <a:solidFill>
                  <a:srgbClr val="FFC000"/>
                </a:solidFill>
              </a:rPr>
              <a:t>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6D61C8-6B0C-487D-9A8D-B07481F36A88}"/>
              </a:ext>
            </a:extLst>
          </p:cNvPr>
          <p:cNvSpPr txBox="1"/>
          <p:nvPr/>
        </p:nvSpPr>
        <p:spPr>
          <a:xfrm rot="16200000">
            <a:off x="3167616" y="1892803"/>
            <a:ext cx="891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  </a:t>
            </a:r>
            <a:r>
              <a:rPr lang="ko-KR" altLang="en-US" dirty="0">
                <a:solidFill>
                  <a:srgbClr val="FFFF00"/>
                </a:solidFill>
              </a:rPr>
              <a:t>□□</a:t>
            </a:r>
            <a:endParaRPr lang="en-US" altLang="ko-KR" dirty="0">
              <a:solidFill>
                <a:srgbClr val="FFFF00"/>
              </a:solidFill>
            </a:endParaRPr>
          </a:p>
          <a:p>
            <a:r>
              <a:rPr lang="ko-KR" altLang="en-US" dirty="0">
                <a:solidFill>
                  <a:srgbClr val="FFFF00"/>
                </a:solidFill>
              </a:rPr>
              <a:t>□□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B690DA-88DC-4E60-9E64-2205848A5403}"/>
              </a:ext>
            </a:extLst>
          </p:cNvPr>
          <p:cNvSpPr txBox="1"/>
          <p:nvPr/>
        </p:nvSpPr>
        <p:spPr>
          <a:xfrm rot="5400000">
            <a:off x="1118584" y="4538921"/>
            <a:ext cx="891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□□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 </a:t>
            </a:r>
            <a:r>
              <a:rPr lang="ko-KR" altLang="en-US" dirty="0">
                <a:solidFill>
                  <a:srgbClr val="FF0000"/>
                </a:solidFill>
              </a:rPr>
              <a:t>□□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253E154-FFF9-4A9C-B05E-76AB42D71744}"/>
              </a:ext>
            </a:extLst>
          </p:cNvPr>
          <p:cNvSpPr/>
          <p:nvPr/>
        </p:nvSpPr>
        <p:spPr>
          <a:xfrm>
            <a:off x="10504714" y="293915"/>
            <a:ext cx="1393371" cy="3701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single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402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40ADDED-BF9F-4465-8D01-9FC7AA01CC6C}"/>
              </a:ext>
            </a:extLst>
          </p:cNvPr>
          <p:cNvSpPr/>
          <p:nvPr/>
        </p:nvSpPr>
        <p:spPr>
          <a:xfrm>
            <a:off x="3927735" y="1057075"/>
            <a:ext cx="3766457" cy="4828819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E6A62A-E9F5-4175-B5C9-ADC53CE48868}"/>
              </a:ext>
            </a:extLst>
          </p:cNvPr>
          <p:cNvSpPr txBox="1"/>
          <p:nvPr/>
        </p:nvSpPr>
        <p:spPr>
          <a:xfrm>
            <a:off x="5055678" y="598714"/>
            <a:ext cx="1471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/>
                </a:solidFill>
              </a:rPr>
              <a:t>Room select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B7C3DE-87DC-4259-BA93-8FD78A992299}"/>
              </a:ext>
            </a:extLst>
          </p:cNvPr>
          <p:cNvSpPr/>
          <p:nvPr/>
        </p:nvSpPr>
        <p:spPr>
          <a:xfrm>
            <a:off x="4114801" y="1274793"/>
            <a:ext cx="3363686" cy="758191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2"/>
                </a:solidFill>
              </a:rPr>
              <a:t>01 </a:t>
            </a:r>
            <a:r>
              <a:rPr lang="ko-KR" altLang="en-US" dirty="0" err="1">
                <a:solidFill>
                  <a:schemeClr val="bg2"/>
                </a:solidFill>
              </a:rPr>
              <a:t>방제목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en-US" altLang="ko-KR" dirty="0">
                <a:solidFill>
                  <a:schemeClr val="bg2"/>
                </a:solidFill>
              </a:rPr>
              <a:t>                      1/4    ready</a:t>
            </a:r>
          </a:p>
          <a:p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791732-CF3B-4DF2-ACCC-80D624F68A04}"/>
              </a:ext>
            </a:extLst>
          </p:cNvPr>
          <p:cNvSpPr/>
          <p:nvPr/>
        </p:nvSpPr>
        <p:spPr>
          <a:xfrm>
            <a:off x="4120243" y="2191446"/>
            <a:ext cx="3363686" cy="758191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2"/>
                </a:solidFill>
              </a:rPr>
              <a:t>02 </a:t>
            </a:r>
            <a:r>
              <a:rPr lang="ko-KR" altLang="en-US" dirty="0" err="1">
                <a:solidFill>
                  <a:schemeClr val="bg2"/>
                </a:solidFill>
              </a:rPr>
              <a:t>방제목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en-US" altLang="ko-KR" dirty="0">
                <a:solidFill>
                  <a:schemeClr val="bg2"/>
                </a:solidFill>
              </a:rPr>
              <a:t>                      3/4    </a:t>
            </a:r>
            <a:r>
              <a:rPr lang="en-US" altLang="ko-KR" dirty="0">
                <a:solidFill>
                  <a:srgbClr val="FF0000"/>
                </a:solidFill>
              </a:rPr>
              <a:t>start</a:t>
            </a:r>
          </a:p>
          <a:p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7179960-F21A-498A-B02A-82ECFDB5F317}"/>
              </a:ext>
            </a:extLst>
          </p:cNvPr>
          <p:cNvSpPr/>
          <p:nvPr/>
        </p:nvSpPr>
        <p:spPr>
          <a:xfrm>
            <a:off x="318327" y="267280"/>
            <a:ext cx="1393371" cy="10341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</a:t>
            </a:r>
          </a:p>
          <a:p>
            <a:pPr algn="ctr"/>
            <a:r>
              <a:rPr lang="en-US" altLang="ko-KR" dirty="0"/>
              <a:t>Line </a:t>
            </a:r>
            <a:r>
              <a:rPr lang="en-US" altLang="ko-KR" dirty="0" err="1"/>
              <a:t>rect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AC0BB3-9B1C-4264-B104-ED12A10B899D}"/>
              </a:ext>
            </a:extLst>
          </p:cNvPr>
          <p:cNvSpPr/>
          <p:nvPr/>
        </p:nvSpPr>
        <p:spPr>
          <a:xfrm>
            <a:off x="4120242" y="3113800"/>
            <a:ext cx="3363686" cy="758192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2"/>
                </a:solidFill>
              </a:rPr>
              <a:t>03 </a:t>
            </a:r>
            <a:r>
              <a:rPr lang="ko-KR" altLang="en-US" dirty="0" err="1">
                <a:solidFill>
                  <a:schemeClr val="bg2"/>
                </a:solidFill>
              </a:rPr>
              <a:t>방제목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en-US" altLang="ko-KR" dirty="0">
                <a:solidFill>
                  <a:schemeClr val="bg2"/>
                </a:solidFill>
              </a:rPr>
              <a:t>                      4/4    </a:t>
            </a:r>
            <a:r>
              <a:rPr lang="en-US" altLang="ko-KR" dirty="0">
                <a:solidFill>
                  <a:srgbClr val="FF0000"/>
                </a:solidFill>
              </a:rPr>
              <a:t>full</a:t>
            </a:r>
          </a:p>
          <a:p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8AEBEA-B49E-4296-80AE-F0413F9497FF}"/>
              </a:ext>
            </a:extLst>
          </p:cNvPr>
          <p:cNvSpPr/>
          <p:nvPr/>
        </p:nvSpPr>
        <p:spPr>
          <a:xfrm>
            <a:off x="4109357" y="4038167"/>
            <a:ext cx="3363686" cy="758192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2"/>
                </a:solidFill>
              </a:rPr>
              <a:t>04 </a:t>
            </a:r>
            <a:r>
              <a:rPr lang="ko-KR" altLang="en-US" dirty="0" err="1">
                <a:solidFill>
                  <a:schemeClr val="bg2"/>
                </a:solidFill>
              </a:rPr>
              <a:t>방제목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en-US" altLang="ko-KR" dirty="0">
                <a:solidFill>
                  <a:schemeClr val="bg2"/>
                </a:solidFill>
              </a:rPr>
              <a:t>                      2/4    ready</a:t>
            </a:r>
          </a:p>
          <a:p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B3D559-16B6-4075-AF1E-E74988DC0C05}"/>
              </a:ext>
            </a:extLst>
          </p:cNvPr>
          <p:cNvSpPr/>
          <p:nvPr/>
        </p:nvSpPr>
        <p:spPr>
          <a:xfrm>
            <a:off x="4109357" y="4932959"/>
            <a:ext cx="3363686" cy="758192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2"/>
                </a:solidFill>
              </a:rPr>
              <a:t>05 </a:t>
            </a:r>
            <a:r>
              <a:rPr lang="ko-KR" altLang="en-US" dirty="0" err="1">
                <a:solidFill>
                  <a:schemeClr val="bg2"/>
                </a:solidFill>
              </a:rPr>
              <a:t>방제목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en-US" altLang="ko-KR" dirty="0">
                <a:solidFill>
                  <a:schemeClr val="bg2"/>
                </a:solidFill>
              </a:rPr>
              <a:t>                      1/4    ready</a:t>
            </a:r>
          </a:p>
          <a:p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E980DE-781E-4BFC-B38B-87593BE862B6}"/>
              </a:ext>
            </a:extLst>
          </p:cNvPr>
          <p:cNvSpPr txBox="1"/>
          <p:nvPr/>
        </p:nvSpPr>
        <p:spPr>
          <a:xfrm>
            <a:off x="9033670" y="626321"/>
            <a:ext cx="139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/>
                </a:solidFill>
              </a:rPr>
              <a:t>Make</a:t>
            </a:r>
            <a:r>
              <a:rPr lang="ko-KR" altLang="en-US" dirty="0">
                <a:solidFill>
                  <a:schemeClr val="bg2"/>
                </a:solidFill>
              </a:rPr>
              <a:t> </a:t>
            </a:r>
            <a:r>
              <a:rPr lang="en-US" altLang="ko-KR" dirty="0">
                <a:solidFill>
                  <a:schemeClr val="bg2"/>
                </a:solidFill>
              </a:rPr>
              <a:t>room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FCB398-7221-46BF-BDA5-4227BA603B3B}"/>
              </a:ext>
            </a:extLst>
          </p:cNvPr>
          <p:cNvSpPr/>
          <p:nvPr/>
        </p:nvSpPr>
        <p:spPr>
          <a:xfrm>
            <a:off x="8087575" y="1581530"/>
            <a:ext cx="3342931" cy="36757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2"/>
                </a:solidFill>
              </a:rPr>
              <a:t>방제목</a:t>
            </a:r>
            <a:r>
              <a:rPr lang="en-US" altLang="ko-KR" dirty="0">
                <a:solidFill>
                  <a:schemeClr val="bg2"/>
                </a:solidFill>
              </a:rPr>
              <a:t>: 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A6B6B4C-1A2F-4A3F-9BF7-5C0ABEC30CE9}"/>
              </a:ext>
            </a:extLst>
          </p:cNvPr>
          <p:cNvSpPr/>
          <p:nvPr/>
        </p:nvSpPr>
        <p:spPr>
          <a:xfrm>
            <a:off x="8087575" y="1055493"/>
            <a:ext cx="372843" cy="36757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+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F83845-F917-4685-8D21-C2DD334AFF7B}"/>
              </a:ext>
            </a:extLst>
          </p:cNvPr>
          <p:cNvSpPr txBox="1"/>
          <p:nvPr/>
        </p:nvSpPr>
        <p:spPr>
          <a:xfrm>
            <a:off x="9806178" y="1282032"/>
            <a:ext cx="1691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2"/>
                </a:solidFill>
              </a:rPr>
              <a:t>+</a:t>
            </a:r>
            <a:r>
              <a:rPr lang="ko-KR" altLang="en-US" sz="1400" dirty="0">
                <a:solidFill>
                  <a:schemeClr val="bg2"/>
                </a:solidFill>
              </a:rPr>
              <a:t>를 누르면 </a:t>
            </a:r>
            <a:r>
              <a:rPr lang="ko-KR" altLang="en-US" sz="1400" dirty="0" err="1">
                <a:solidFill>
                  <a:schemeClr val="bg2"/>
                </a:solidFill>
              </a:rPr>
              <a:t>창이뜸</a:t>
            </a:r>
            <a:endParaRPr lang="ko-KR" alt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50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4501EA9-0A11-43AF-9565-35C89D897750}"/>
              </a:ext>
            </a:extLst>
          </p:cNvPr>
          <p:cNvSpPr/>
          <p:nvPr/>
        </p:nvSpPr>
        <p:spPr>
          <a:xfrm>
            <a:off x="64332" y="267280"/>
            <a:ext cx="1393371" cy="10341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</a:t>
            </a:r>
          </a:p>
          <a:p>
            <a:pPr algn="ctr"/>
            <a:r>
              <a:rPr lang="en-US" altLang="ko-KR" dirty="0"/>
              <a:t>Line </a:t>
            </a:r>
            <a:r>
              <a:rPr lang="en-US" altLang="ko-KR" dirty="0" err="1"/>
              <a:t>rect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775789-1E0F-4E6B-99FD-74914F3E3395}"/>
              </a:ext>
            </a:extLst>
          </p:cNvPr>
          <p:cNvSpPr txBox="1"/>
          <p:nvPr/>
        </p:nvSpPr>
        <p:spPr>
          <a:xfrm>
            <a:off x="253606" y="681410"/>
            <a:ext cx="295465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</a:rPr>
              <a:t>□□□□□□□□□□□□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□□□□□□□□□□□□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en-US" altLang="ko-KR" dirty="0">
                <a:solidFill>
                  <a:schemeClr val="bg2"/>
                </a:solidFill>
              </a:rPr>
              <a:t>20x10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5B2760-4931-4599-A861-808DA5A47DEB}"/>
              </a:ext>
            </a:extLst>
          </p:cNvPr>
          <p:cNvSpPr txBox="1"/>
          <p:nvPr/>
        </p:nvSpPr>
        <p:spPr>
          <a:xfrm>
            <a:off x="761017" y="2551837"/>
            <a:ext cx="22569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</a:rPr>
              <a:t>□□□□□□□                                               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□□□□□□□ </a:t>
            </a:r>
            <a:r>
              <a:rPr lang="en-US" altLang="ko-KR" dirty="0">
                <a:solidFill>
                  <a:schemeClr val="bg2"/>
                </a:solidFill>
              </a:rPr>
              <a:t>6x6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27DBB8-4725-4E29-ADB7-B4F606C6197A}"/>
              </a:ext>
            </a:extLst>
          </p:cNvPr>
          <p:cNvSpPr txBox="1"/>
          <p:nvPr/>
        </p:nvSpPr>
        <p:spPr>
          <a:xfrm>
            <a:off x="6850150" y="2655555"/>
            <a:ext cx="21553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</a:rPr>
              <a:t>□□□□□□□                    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□□□□□□□</a:t>
            </a:r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72C57-381B-4E06-B122-2DA3898DE469}"/>
              </a:ext>
            </a:extLst>
          </p:cNvPr>
          <p:cNvSpPr txBox="1"/>
          <p:nvPr/>
        </p:nvSpPr>
        <p:spPr>
          <a:xfrm>
            <a:off x="3254935" y="681410"/>
            <a:ext cx="295465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</a:rPr>
              <a:t>□□□□□□□□□□□□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□□□□□□□□□□□□</a:t>
            </a:r>
            <a:endParaRPr lang="en-US" altLang="ko-KR" dirty="0">
              <a:solidFill>
                <a:schemeClr val="bg2"/>
              </a:solidFill>
            </a:endParaRPr>
          </a:p>
          <a:p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721015-C11D-4C95-9789-20DFA3C1ED00}"/>
              </a:ext>
            </a:extLst>
          </p:cNvPr>
          <p:cNvSpPr txBox="1"/>
          <p:nvPr/>
        </p:nvSpPr>
        <p:spPr>
          <a:xfrm>
            <a:off x="6256264" y="681410"/>
            <a:ext cx="295465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</a:rPr>
              <a:t>□□□□□□□□□□□□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□□□□□□□□□□□□</a:t>
            </a:r>
            <a:endParaRPr lang="en-US" altLang="ko-KR" dirty="0">
              <a:solidFill>
                <a:schemeClr val="bg2"/>
              </a:solidFill>
            </a:endParaRPr>
          </a:p>
          <a:p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047BC-1828-4CE5-85CB-FC9621ED290C}"/>
              </a:ext>
            </a:extLst>
          </p:cNvPr>
          <p:cNvSpPr txBox="1"/>
          <p:nvPr/>
        </p:nvSpPr>
        <p:spPr>
          <a:xfrm>
            <a:off x="9260384" y="681410"/>
            <a:ext cx="295465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</a:rPr>
              <a:t>□□□□□□□□□□□□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                            □</a:t>
            </a:r>
            <a:endParaRPr lang="en-US" altLang="ko-KR" dirty="0">
              <a:solidFill>
                <a:schemeClr val="bg2"/>
              </a:solidFill>
            </a:endParaRPr>
          </a:p>
          <a:p>
            <a:r>
              <a:rPr lang="ko-KR" altLang="en-US" dirty="0">
                <a:solidFill>
                  <a:schemeClr val="bg2"/>
                </a:solidFill>
              </a:rPr>
              <a:t>□□□□□□□□□□□□</a:t>
            </a:r>
            <a:endParaRPr lang="en-US" altLang="ko-KR" dirty="0">
              <a:solidFill>
                <a:schemeClr val="bg2"/>
              </a:solidFill>
            </a:endParaRPr>
          </a:p>
          <a:p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2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553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319</Words>
  <Application>Microsoft Office PowerPoint</Application>
  <PresentationFormat>와이드스크린</PresentationFormat>
  <Paragraphs>154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래은 양</dc:creator>
  <cp:lastModifiedBy>래은 양</cp:lastModifiedBy>
  <cp:revision>3</cp:revision>
  <dcterms:created xsi:type="dcterms:W3CDTF">2021-07-28T05:26:02Z</dcterms:created>
  <dcterms:modified xsi:type="dcterms:W3CDTF">2021-07-29T07:17:38Z</dcterms:modified>
</cp:coreProperties>
</file>