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E4F"/>
    <a:srgbClr val="FFF2CC"/>
    <a:srgbClr val="FF0000"/>
    <a:srgbClr val="FEE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EE176-5F8A-98B1-2CB0-144E5F40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56C2B-DEDC-AC6B-5DB3-54682E36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0A119-0787-BB4C-B8F6-11DB75B2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1967C-66A3-9CF9-74F9-98ECE775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963C8-5500-A139-98FC-A13E6D75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4102-C15A-E5C5-1D7A-8D7BFAA1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96770-374B-C07C-2B4E-F6AA7323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6CD59-A597-509B-AEF2-818E94E6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4EF92-7148-BD53-D9DB-D009265C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6DD42-BC43-AC8E-EB9F-01C9301B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36019B-32F6-3927-B4C2-5F07A77C0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F3F73-4177-C275-BDE1-5583BA5D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85601-7D24-51A3-388E-A9B582AE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8A36D-C7D4-0F3D-7F4F-7AA193AA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E0FB3-CE65-152C-0754-F7B057B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3225-5D4E-41D1-C95D-B8CFA9C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56FBA-026E-4DA1-153F-7D87C54D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72744-4663-EA97-BE44-D4C1663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8AB5B-98FE-6A05-C26B-E98BFE4E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5A386-F54E-FF14-E585-21898932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7D34-06AA-6887-DE17-62C89C9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2B539-491E-D304-3BD3-8E71CA76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AE0E8-B91A-CAD0-D6C4-D57235AD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93FAC-5576-C4D9-6EC4-22ABEFCD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6C099-F510-FB07-5151-B4A245B4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5EBD-EE97-AA22-0151-1EC710B4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E585-DC31-0CF6-B7D0-1FEA147A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9E66F-50E0-B734-9CBA-B3983C08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B8363-C1D0-9992-5600-9A67F673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39183-D0F5-6232-8DC0-4CD052BA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B56ED-0DF0-B119-AC5B-E332295D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46BA0-357E-6278-5B49-2B99030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CD98-5300-58E5-1D96-FD622825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221CB-A7B0-FC9D-7C47-FB6C9B869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EEFDA7-BF8A-B5DE-3028-D937E385B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BA4F4-C1E9-C6BC-ABC5-6D1404B5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7E2843-CAE6-32EB-768A-0F291B91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F39EB-2FC3-CD67-55DE-3318C6ED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4DA276-B0C6-2BB9-2EDE-B5C8F265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7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D982B-718E-AEFD-FD53-7FE31591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4D5CC5-0E1C-5985-0EF6-1E31AB1B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5D248-C1EE-EE40-2A1B-CD308516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72B77-739C-27CC-0E6E-5D5C97BC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8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AEC257-338A-5E02-0E0B-B2831D6F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F99123-DD9B-735B-98C8-236E2C12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85706-52B5-2DE8-0D84-F42B9F34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776B-557F-382C-A223-782C2E2E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1E02-24E2-87ED-6D62-415DECE4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032FE-7B7D-F0AA-10A3-E8F13629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CEF2A-93E6-F0E4-B853-3207A01F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1C921-3584-D82D-2ABB-D32FDF35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F8F21-42E5-ADF4-D132-3AA0541E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6DB7-93D6-6884-581F-93A76FF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8F8FB-1123-EAAD-6AF1-6B4A6D98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88E21-39BD-AFEC-ABBA-6B41582E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730C5-E41C-FE09-6222-591B276E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3597C-852B-93E2-8BA9-985E453A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7FBA-2A61-DF94-3B09-EF71FA1A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90E9F-2952-3DB7-BC7B-0390B744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28F43-0CE6-1B0D-15CE-931D0517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DE29-9A1B-97AC-C584-687B29337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BEE9-044B-4211-8F62-50CC20FF06A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D5E07-1634-A9FB-D247-66E9A9B9F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788C1-7427-D16A-BB28-346E6A813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DDF0-331C-4827-8B8D-9B0C7B2EF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5952B9-3954-B6D6-3FF1-3495BC3DCC5D}"/>
              </a:ext>
            </a:extLst>
          </p:cNvPr>
          <p:cNvSpPr/>
          <p:nvPr/>
        </p:nvSpPr>
        <p:spPr>
          <a:xfrm>
            <a:off x="5393221" y="1653276"/>
            <a:ext cx="2147402" cy="13352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정규 분포">
            <a:extLst>
              <a:ext uri="{FF2B5EF4-FFF2-40B4-BE49-F238E27FC236}">
                <a16:creationId xmlns:a16="http://schemas.microsoft.com/office/drawing/2014/main" id="{847AE8E4-D9FE-B2E3-5923-AA2A782E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69" y="1835311"/>
            <a:ext cx="1463408" cy="8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92E28A5-8215-4D0F-4A90-8A1D4C366065}"/>
              </a:ext>
            </a:extLst>
          </p:cNvPr>
          <p:cNvSpPr txBox="1"/>
          <p:nvPr/>
        </p:nvSpPr>
        <p:spPr>
          <a:xfrm>
            <a:off x="4754415" y="2314328"/>
            <a:ext cx="698266" cy="25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update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66EBED4-C78D-7D38-91EF-FDCE2AA7C95E}"/>
              </a:ext>
            </a:extLst>
          </p:cNvPr>
          <p:cNvCxnSpPr>
            <a:cxnSpLocks/>
            <a:stCxn id="6" idx="2"/>
            <a:endCxn id="1052" idx="2"/>
          </p:cNvCxnSpPr>
          <p:nvPr/>
        </p:nvCxnSpPr>
        <p:spPr>
          <a:xfrm rot="16200000" flipH="1">
            <a:off x="6044357" y="-159958"/>
            <a:ext cx="115064" cy="6399037"/>
          </a:xfrm>
          <a:prstGeom prst="bentConnector3">
            <a:avLst>
              <a:gd name="adj1" fmla="val 207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8D44B4-8B93-BBD9-A289-EAAC2BCBC66C}"/>
                  </a:ext>
                </a:extLst>
              </p:cNvPr>
              <p:cNvSpPr txBox="1"/>
              <p:nvPr/>
            </p:nvSpPr>
            <p:spPr>
              <a:xfrm>
                <a:off x="2854302" y="3304110"/>
                <a:ext cx="878702" cy="3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8D44B4-8B93-BBD9-A289-EAAC2BCB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302" y="3304110"/>
                <a:ext cx="878702" cy="381708"/>
              </a:xfrm>
              <a:prstGeom prst="rect">
                <a:avLst/>
              </a:prstGeom>
              <a:blipFill>
                <a:blip r:embed="rId3"/>
                <a:stretch>
                  <a:fillRect l="-50000" t="-174603" r="-70139" b="-2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40E5605-C051-791B-EA51-9DC7C8B67DBD}"/>
              </a:ext>
            </a:extLst>
          </p:cNvPr>
          <p:cNvSpPr/>
          <p:nvPr/>
        </p:nvSpPr>
        <p:spPr>
          <a:xfrm>
            <a:off x="1684788" y="1646738"/>
            <a:ext cx="2435165" cy="13352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24A8B1-8FEA-F1F4-76E6-0BFF5E9056BF}"/>
              </a:ext>
            </a:extLst>
          </p:cNvPr>
          <p:cNvSpPr/>
          <p:nvPr/>
        </p:nvSpPr>
        <p:spPr>
          <a:xfrm>
            <a:off x="1985263" y="2141738"/>
            <a:ext cx="377315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98500-12BC-AFB3-FB79-779933EA55B5}"/>
              </a:ext>
            </a:extLst>
          </p:cNvPr>
          <p:cNvSpPr/>
          <p:nvPr/>
        </p:nvSpPr>
        <p:spPr>
          <a:xfrm>
            <a:off x="2359059" y="2141738"/>
            <a:ext cx="377315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AB135-19E8-6C86-558B-5BE1D652E868}"/>
              </a:ext>
            </a:extLst>
          </p:cNvPr>
          <p:cNvSpPr/>
          <p:nvPr/>
        </p:nvSpPr>
        <p:spPr>
          <a:xfrm>
            <a:off x="2732856" y="2141738"/>
            <a:ext cx="377315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304447-DF19-F35C-0850-F3B1CCF5691D}"/>
              </a:ext>
            </a:extLst>
          </p:cNvPr>
          <p:cNvSpPr/>
          <p:nvPr/>
        </p:nvSpPr>
        <p:spPr>
          <a:xfrm>
            <a:off x="3463510" y="2141738"/>
            <a:ext cx="377315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5761F3-835A-4535-96CD-0B3B2A26708B}"/>
                  </a:ext>
                </a:extLst>
              </p:cNvPr>
              <p:cNvSpPr txBox="1"/>
              <p:nvPr/>
            </p:nvSpPr>
            <p:spPr>
              <a:xfrm>
                <a:off x="2061710" y="2183920"/>
                <a:ext cx="224420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5761F3-835A-4535-96CD-0B3B2A26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10" y="2183920"/>
                <a:ext cx="224420" cy="284437"/>
              </a:xfrm>
              <a:prstGeom prst="rect">
                <a:avLst/>
              </a:prstGeom>
              <a:blipFill>
                <a:blip r:embed="rId4"/>
                <a:stretch>
                  <a:fillRect l="-16216" t="-14894" r="-54054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2C09AD1A-CDF3-9DD5-7C98-F299C4076082}"/>
              </a:ext>
            </a:extLst>
          </p:cNvPr>
          <p:cNvSpPr/>
          <p:nvPr/>
        </p:nvSpPr>
        <p:spPr>
          <a:xfrm rot="16200000">
            <a:off x="2859854" y="1685456"/>
            <a:ext cx="106389" cy="1855563"/>
          </a:xfrm>
          <a:prstGeom prst="leftBrace">
            <a:avLst>
              <a:gd name="adj1" fmla="val 2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EE823C9-3E8E-2A3E-E734-1115BB6846D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119953" y="2314384"/>
            <a:ext cx="1273268" cy="6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547132-EAFC-AE33-C081-64AA4067B9AA}"/>
                  </a:ext>
                </a:extLst>
              </p:cNvPr>
              <p:cNvSpPr txBox="1"/>
              <p:nvPr/>
            </p:nvSpPr>
            <p:spPr>
              <a:xfrm>
                <a:off x="111998" y="2169313"/>
                <a:ext cx="58554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547132-EAFC-AE33-C081-64AA4067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8" y="2169313"/>
                <a:ext cx="585545" cy="284437"/>
              </a:xfrm>
              <a:prstGeom prst="rect">
                <a:avLst/>
              </a:prstGeom>
              <a:blipFill>
                <a:blip r:embed="rId5"/>
                <a:stretch>
                  <a:fillRect l="-6250" t="-17021" r="-8333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D5A5DE8-B493-193D-2633-C876D41E1536}"/>
              </a:ext>
            </a:extLst>
          </p:cNvPr>
          <p:cNvSpPr txBox="1"/>
          <p:nvPr/>
        </p:nvSpPr>
        <p:spPr>
          <a:xfrm>
            <a:off x="1000919" y="2308834"/>
            <a:ext cx="774009" cy="25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265312-40D9-70C8-267F-ED8BD6A7116C}"/>
                  </a:ext>
                </a:extLst>
              </p:cNvPr>
              <p:cNvSpPr txBox="1"/>
              <p:nvPr/>
            </p:nvSpPr>
            <p:spPr>
              <a:xfrm>
                <a:off x="2829926" y="2666433"/>
                <a:ext cx="1731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265312-40D9-70C8-267F-ED8BD6A71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926" y="2666433"/>
                <a:ext cx="173124" cy="215444"/>
              </a:xfrm>
              <a:prstGeom prst="rect">
                <a:avLst/>
              </a:prstGeom>
              <a:blipFill>
                <a:blip r:embed="rId6"/>
                <a:stretch>
                  <a:fillRect l="-20690" r="-172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D3B4762-0737-B0C4-AC74-71DE8EB03090}"/>
              </a:ext>
            </a:extLst>
          </p:cNvPr>
          <p:cNvSpPr txBox="1"/>
          <p:nvPr/>
        </p:nvSpPr>
        <p:spPr>
          <a:xfrm>
            <a:off x="2275511" y="1334016"/>
            <a:ext cx="13027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Short-Term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Q Sample Model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0FC534-5C5E-B5E6-3BB5-2F8990A816EC}"/>
              </a:ext>
            </a:extLst>
          </p:cNvPr>
          <p:cNvSpPr txBox="1"/>
          <p:nvPr/>
        </p:nvSpPr>
        <p:spPr>
          <a:xfrm>
            <a:off x="1882825" y="1848807"/>
            <a:ext cx="1163004" cy="251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Sample Queue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61A5E9-ED51-41BA-37A3-D060A2EAC6FC}"/>
              </a:ext>
            </a:extLst>
          </p:cNvPr>
          <p:cNvSpPr/>
          <p:nvPr/>
        </p:nvSpPr>
        <p:spPr>
          <a:xfrm>
            <a:off x="3104996" y="2141738"/>
            <a:ext cx="377315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94F59F8-27DB-E897-4814-28ABAF12E0B5}"/>
              </a:ext>
            </a:extLst>
          </p:cNvPr>
          <p:cNvSpPr/>
          <p:nvPr/>
        </p:nvSpPr>
        <p:spPr>
          <a:xfrm>
            <a:off x="992826" y="1179845"/>
            <a:ext cx="9278442" cy="26868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A5315-A376-90F2-8C7C-4AE68D83CA6B}"/>
              </a:ext>
            </a:extLst>
          </p:cNvPr>
          <p:cNvSpPr txBox="1"/>
          <p:nvPr/>
        </p:nvSpPr>
        <p:spPr>
          <a:xfrm>
            <a:off x="1343864" y="1010567"/>
            <a:ext cx="241452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Env Change Detector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AFB75-4885-1317-E3AA-E92C1F86B7EE}"/>
              </a:ext>
            </a:extLst>
          </p:cNvPr>
          <p:cNvSpPr txBox="1"/>
          <p:nvPr/>
        </p:nvSpPr>
        <p:spPr>
          <a:xfrm>
            <a:off x="5634161" y="1365558"/>
            <a:ext cx="168888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Long-Term 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Q Distribution Model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733C1E8D-5174-7CE6-37E2-73C1F5099A2C}"/>
              </a:ext>
            </a:extLst>
          </p:cNvPr>
          <p:cNvSpPr/>
          <p:nvPr/>
        </p:nvSpPr>
        <p:spPr>
          <a:xfrm>
            <a:off x="8632026" y="1550314"/>
            <a:ext cx="1338763" cy="15467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5CE3403B-0C97-02A7-55EA-AE774B4AA716}"/>
                  </a:ext>
                </a:extLst>
              </p:cNvPr>
              <p:cNvSpPr txBox="1"/>
              <p:nvPr/>
            </p:nvSpPr>
            <p:spPr>
              <a:xfrm>
                <a:off x="7669353" y="2009718"/>
                <a:ext cx="5865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600" dirty="0"/>
                  <a:t>m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5CE3403B-0C97-02A7-55EA-AE774B4A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353" y="2009718"/>
                <a:ext cx="586507" cy="246221"/>
              </a:xfrm>
              <a:prstGeom prst="rect">
                <a:avLst/>
              </a:prstGeom>
              <a:blipFill>
                <a:blip r:embed="rId7"/>
                <a:stretch>
                  <a:fillRect l="-11458" t="-27500" r="-2083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1" name="TextBox 1080">
            <a:extLst>
              <a:ext uri="{FF2B5EF4-FFF2-40B4-BE49-F238E27FC236}">
                <a16:creationId xmlns:a16="http://schemas.microsoft.com/office/drawing/2014/main" id="{4112E9DB-E7F1-EEA0-F753-DB9D4AA3C268}"/>
              </a:ext>
            </a:extLst>
          </p:cNvPr>
          <p:cNvSpPr txBox="1"/>
          <p:nvPr/>
        </p:nvSpPr>
        <p:spPr>
          <a:xfrm>
            <a:off x="8880321" y="1379634"/>
            <a:ext cx="855151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Detector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5FC997C9-8498-3648-9FF4-4F6F679792BA}"/>
              </a:ext>
            </a:extLst>
          </p:cNvPr>
          <p:cNvSpPr txBox="1"/>
          <p:nvPr/>
        </p:nvSpPr>
        <p:spPr>
          <a:xfrm>
            <a:off x="10949672" y="2141738"/>
            <a:ext cx="12423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change?</a:t>
            </a:r>
            <a:endParaRPr lang="ko-KR" alt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632E14BC-1E86-1066-3390-1291AAEB3B35}"/>
              </a:ext>
            </a:extLst>
          </p:cNvPr>
          <p:cNvSpPr txBox="1"/>
          <p:nvPr/>
        </p:nvSpPr>
        <p:spPr>
          <a:xfrm>
            <a:off x="8706553" y="2092370"/>
            <a:ext cx="118970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Return</a:t>
            </a:r>
          </a:p>
          <a:p>
            <a:pPr algn="ctr"/>
            <a:r>
              <a:rPr lang="en-US" altLang="ko-KR" sz="1100" b="1" dirty="0" err="1"/>
              <a:t>p_value</a:t>
            </a:r>
            <a:r>
              <a:rPr lang="en-US" altLang="ko-KR" sz="1100" b="1" dirty="0"/>
              <a:t> &lt; 0.05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D31771-A479-C9A2-525C-FB4AA2F45456}"/>
              </a:ext>
            </a:extLst>
          </p:cNvPr>
          <p:cNvCxnSpPr>
            <a:cxnSpLocks/>
            <a:stCxn id="5" idx="3"/>
            <a:endCxn id="1052" idx="1"/>
          </p:cNvCxnSpPr>
          <p:nvPr/>
        </p:nvCxnSpPr>
        <p:spPr>
          <a:xfrm>
            <a:off x="7540623" y="2320922"/>
            <a:ext cx="1091403" cy="2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E41254-81DC-3BB5-EADA-F6359BFA9259}"/>
              </a:ext>
            </a:extLst>
          </p:cNvPr>
          <p:cNvCxnSpPr>
            <a:cxnSpLocks/>
            <a:stCxn id="1052" idx="3"/>
          </p:cNvCxnSpPr>
          <p:nvPr/>
        </p:nvCxnSpPr>
        <p:spPr>
          <a:xfrm>
            <a:off x="9970789" y="2323704"/>
            <a:ext cx="904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E974E0-A0AA-96DC-25B4-5ABF5673A8F3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697543" y="2311532"/>
            <a:ext cx="1287720" cy="2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A5C3D5-777E-70A7-BD90-AE5E573285F4}"/>
                  </a:ext>
                </a:extLst>
              </p:cNvPr>
              <p:cNvSpPr txBox="1"/>
              <p:nvPr/>
            </p:nvSpPr>
            <p:spPr>
              <a:xfrm>
                <a:off x="4146763" y="1981734"/>
                <a:ext cx="502702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A5C3D5-777E-70A7-BD90-AE5E57328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63" y="1981734"/>
                <a:ext cx="502702" cy="284437"/>
              </a:xfrm>
              <a:prstGeom prst="rect">
                <a:avLst/>
              </a:prstGeom>
              <a:blipFill>
                <a:blip r:embed="rId8"/>
                <a:stretch>
                  <a:fillRect l="-7229" t="-14894" r="-22892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79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3BC8F0-25CA-31BE-A552-97E1233A203E}"/>
              </a:ext>
            </a:extLst>
          </p:cNvPr>
          <p:cNvSpPr/>
          <p:nvPr/>
        </p:nvSpPr>
        <p:spPr>
          <a:xfrm>
            <a:off x="4630093" y="5631240"/>
            <a:ext cx="2096284" cy="78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BA614-A8E4-68A5-379E-19D88CA75D5C}"/>
              </a:ext>
            </a:extLst>
          </p:cNvPr>
          <p:cNvSpPr txBox="1"/>
          <p:nvPr/>
        </p:nvSpPr>
        <p:spPr>
          <a:xfrm>
            <a:off x="4849397" y="5504281"/>
            <a:ext cx="1635308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B050"/>
                </a:solidFill>
              </a:rPr>
              <a:t>Recent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Sample Model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27A6F8-F771-0AFC-B8E8-A34F1B4A11EE}"/>
              </a:ext>
            </a:extLst>
          </p:cNvPr>
          <p:cNvSpPr/>
          <p:nvPr/>
        </p:nvSpPr>
        <p:spPr>
          <a:xfrm>
            <a:off x="4872069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23DA4-D7D3-606A-556A-B6BE452B68D9}"/>
              </a:ext>
            </a:extLst>
          </p:cNvPr>
          <p:cNvSpPr/>
          <p:nvPr/>
        </p:nvSpPr>
        <p:spPr>
          <a:xfrm>
            <a:off x="5192317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1ABAE-EEDC-766C-D30F-8ACC97EA28F7}"/>
              </a:ext>
            </a:extLst>
          </p:cNvPr>
          <p:cNvSpPr/>
          <p:nvPr/>
        </p:nvSpPr>
        <p:spPr>
          <a:xfrm>
            <a:off x="5512565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97F143-DC47-CF1D-ECF2-5DAF3EC86036}"/>
              </a:ext>
            </a:extLst>
          </p:cNvPr>
          <p:cNvSpPr/>
          <p:nvPr/>
        </p:nvSpPr>
        <p:spPr>
          <a:xfrm>
            <a:off x="6138549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A1849-5BDE-068D-D8F0-6E052D58A36C}"/>
              </a:ext>
            </a:extLst>
          </p:cNvPr>
          <p:cNvSpPr/>
          <p:nvPr/>
        </p:nvSpPr>
        <p:spPr>
          <a:xfrm>
            <a:off x="5831394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531529-E7A4-B69B-A656-E4F03705609B}"/>
              </a:ext>
            </a:extLst>
          </p:cNvPr>
          <p:cNvSpPr/>
          <p:nvPr/>
        </p:nvSpPr>
        <p:spPr>
          <a:xfrm>
            <a:off x="7718342" y="5631240"/>
            <a:ext cx="2096284" cy="78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07C46-F6A8-5C0E-1BF9-75440FD6BD2F}"/>
              </a:ext>
            </a:extLst>
          </p:cNvPr>
          <p:cNvSpPr txBox="1"/>
          <p:nvPr/>
        </p:nvSpPr>
        <p:spPr>
          <a:xfrm>
            <a:off x="7960318" y="5504281"/>
            <a:ext cx="1387528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Old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Sample Model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8CB69-316F-FD78-ED74-916DF5DF8FBD}"/>
              </a:ext>
            </a:extLst>
          </p:cNvPr>
          <p:cNvSpPr/>
          <p:nvPr/>
        </p:nvSpPr>
        <p:spPr>
          <a:xfrm>
            <a:off x="7960318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528ED5-081B-AA22-8B0E-F66BD5E2ABC5}"/>
              </a:ext>
            </a:extLst>
          </p:cNvPr>
          <p:cNvSpPr/>
          <p:nvPr/>
        </p:nvSpPr>
        <p:spPr>
          <a:xfrm>
            <a:off x="8280566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FCCE34-B5BC-E1EE-64EA-136941BB1EA6}"/>
              </a:ext>
            </a:extLst>
          </p:cNvPr>
          <p:cNvSpPr/>
          <p:nvPr/>
        </p:nvSpPr>
        <p:spPr>
          <a:xfrm>
            <a:off x="8600814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9649E7-D9CC-5BB3-B960-C9903EA769E4}"/>
              </a:ext>
            </a:extLst>
          </p:cNvPr>
          <p:cNvSpPr/>
          <p:nvPr/>
        </p:nvSpPr>
        <p:spPr>
          <a:xfrm>
            <a:off x="9226798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93D289-6FFA-06C3-CE07-92847460C93D}"/>
              </a:ext>
            </a:extLst>
          </p:cNvPr>
          <p:cNvSpPr/>
          <p:nvPr/>
        </p:nvSpPr>
        <p:spPr>
          <a:xfrm>
            <a:off x="8919643" y="5843191"/>
            <a:ext cx="323262" cy="345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22E105-6F0C-37E2-2F2C-0F436D4DBDA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726377" y="6023640"/>
            <a:ext cx="991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7550363E-A698-319C-1ABB-33AF1E74AEE0}"/>
              </a:ext>
            </a:extLst>
          </p:cNvPr>
          <p:cNvGrpSpPr/>
          <p:nvPr/>
        </p:nvGrpSpPr>
        <p:grpSpPr>
          <a:xfrm>
            <a:off x="6375228" y="3818321"/>
            <a:ext cx="1827586" cy="1166293"/>
            <a:chOff x="7373845" y="3683103"/>
            <a:chExt cx="1827586" cy="1166293"/>
          </a:xfrm>
        </p:grpSpPr>
        <p:pic>
          <p:nvPicPr>
            <p:cNvPr id="23" name="Picture 2" descr="정규 분포">
              <a:extLst>
                <a:ext uri="{FF2B5EF4-FFF2-40B4-BE49-F238E27FC236}">
                  <a16:creationId xmlns:a16="http://schemas.microsoft.com/office/drawing/2014/main" id="{541F6A86-0EEB-6A67-E60C-B2E9E65F6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592" y="3886047"/>
              <a:ext cx="1463408" cy="89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8D74849-75C6-BDEF-0C49-B9850D2910E4}"/>
                </a:ext>
              </a:extLst>
            </p:cNvPr>
            <p:cNvSpPr/>
            <p:nvPr/>
          </p:nvSpPr>
          <p:spPr>
            <a:xfrm>
              <a:off x="7373845" y="3810061"/>
              <a:ext cx="1827586" cy="10393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E897C-4299-B4E3-E0B7-283D8E15B73A}"/>
                </a:ext>
              </a:extLst>
            </p:cNvPr>
            <p:cNvSpPr txBox="1"/>
            <p:nvPr/>
          </p:nvSpPr>
          <p:spPr>
            <a:xfrm>
              <a:off x="7607984" y="3683103"/>
              <a:ext cx="129207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Old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Value Model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68C253FA-4228-6C26-D9B0-5D0DFC5C9866}"/>
              </a:ext>
            </a:extLst>
          </p:cNvPr>
          <p:cNvGrpSpPr/>
          <p:nvPr/>
        </p:nvGrpSpPr>
        <p:grpSpPr>
          <a:xfrm>
            <a:off x="3264087" y="3818321"/>
            <a:ext cx="1827586" cy="1166293"/>
            <a:chOff x="3793155" y="2564288"/>
            <a:chExt cx="1827586" cy="1166293"/>
          </a:xfrm>
        </p:grpSpPr>
        <p:pic>
          <p:nvPicPr>
            <p:cNvPr id="33" name="Picture 2" descr="정규 분포">
              <a:extLst>
                <a:ext uri="{FF2B5EF4-FFF2-40B4-BE49-F238E27FC236}">
                  <a16:creationId xmlns:a16="http://schemas.microsoft.com/office/drawing/2014/main" id="{7B9EFE9E-1845-55A1-6702-46D60A09C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470" y="2767232"/>
              <a:ext cx="1463408" cy="89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2E51550-0359-3C1C-3AF4-75BE4C48C683}"/>
                </a:ext>
              </a:extLst>
            </p:cNvPr>
            <p:cNvSpPr/>
            <p:nvPr/>
          </p:nvSpPr>
          <p:spPr>
            <a:xfrm>
              <a:off x="3793155" y="2691246"/>
              <a:ext cx="1827586" cy="10393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8F8F11-C072-BD5E-D389-03CF40581B85}"/>
                </a:ext>
              </a:extLst>
            </p:cNvPr>
            <p:cNvSpPr txBox="1"/>
            <p:nvPr/>
          </p:nvSpPr>
          <p:spPr>
            <a:xfrm>
              <a:off x="3902406" y="2564288"/>
              <a:ext cx="161953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B050"/>
                  </a:solidFill>
                </a:rPr>
                <a:t>Recent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Value Model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336BDCC5-CBC1-FFD9-FC9B-415C6AFB61BB}"/>
              </a:ext>
            </a:extLst>
          </p:cNvPr>
          <p:cNvCxnSpPr>
            <a:cxnSpLocks/>
            <a:stCxn id="84" idx="2"/>
            <a:endCxn id="5" idx="1"/>
          </p:cNvCxnSpPr>
          <p:nvPr/>
        </p:nvCxnSpPr>
        <p:spPr>
          <a:xfrm rot="16200000" flipH="1">
            <a:off x="3074641" y="4468187"/>
            <a:ext cx="987663" cy="212324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1821E24-38B9-8328-1AFD-B8BB47D7157D}"/>
              </a:ext>
            </a:extLst>
          </p:cNvPr>
          <p:cNvGrpSpPr/>
          <p:nvPr/>
        </p:nvGrpSpPr>
        <p:grpSpPr>
          <a:xfrm>
            <a:off x="3950229" y="925326"/>
            <a:ext cx="3447934" cy="1587718"/>
            <a:chOff x="3509667" y="635766"/>
            <a:chExt cx="3447934" cy="1587718"/>
          </a:xfrm>
        </p:grpSpPr>
        <p:pic>
          <p:nvPicPr>
            <p:cNvPr id="24" name="Picture 2" descr="정규 분포">
              <a:extLst>
                <a:ext uri="{FF2B5EF4-FFF2-40B4-BE49-F238E27FC236}">
                  <a16:creationId xmlns:a16="http://schemas.microsoft.com/office/drawing/2014/main" id="{A06EEE41-5715-AFB2-2B69-B40E58424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0" y="928644"/>
              <a:ext cx="1864414" cy="114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10ACBFB-E6C3-3B77-9138-B1FB24809F89}"/>
                </a:ext>
              </a:extLst>
            </p:cNvPr>
            <p:cNvSpPr/>
            <p:nvPr/>
          </p:nvSpPr>
          <p:spPr>
            <a:xfrm>
              <a:off x="3509667" y="781280"/>
              <a:ext cx="3447934" cy="144220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E6C70C-FB07-3462-2107-15B267A0594F}"/>
                </a:ext>
              </a:extLst>
            </p:cNvPr>
            <p:cNvSpPr txBox="1"/>
            <p:nvPr/>
          </p:nvSpPr>
          <p:spPr>
            <a:xfrm>
              <a:off x="3757139" y="635766"/>
              <a:ext cx="108158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/>
                <a:t>Value Model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E4F7DED6-BB0F-674A-9458-A0DDDF9F389A}"/>
              </a:ext>
            </a:extLst>
          </p:cNvPr>
          <p:cNvGrpSpPr/>
          <p:nvPr/>
        </p:nvGrpSpPr>
        <p:grpSpPr>
          <a:xfrm>
            <a:off x="2036580" y="4532000"/>
            <a:ext cx="940542" cy="503977"/>
            <a:chOff x="2237323" y="5549502"/>
            <a:chExt cx="940542" cy="503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4D30325-26DF-2682-170A-449C679FBF1A}"/>
                    </a:ext>
                  </a:extLst>
                </p:cNvPr>
                <p:cNvSpPr txBox="1"/>
                <p:nvPr/>
              </p:nvSpPr>
              <p:spPr>
                <a:xfrm>
                  <a:off x="2359811" y="5549502"/>
                  <a:ext cx="6955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4D30325-26DF-2682-170A-449C679F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11" y="5549502"/>
                  <a:ext cx="69556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FE3615-5E7C-7C3D-7563-E9D5A6E5CF25}"/>
                </a:ext>
              </a:extLst>
            </p:cNvPr>
            <p:cNvSpPr txBox="1"/>
            <p:nvPr/>
          </p:nvSpPr>
          <p:spPr>
            <a:xfrm>
              <a:off x="2237323" y="5799563"/>
              <a:ext cx="94054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/>
                <a:t>(S, A, R, S’)</a:t>
              </a:r>
              <a:endParaRPr lang="ko-KR" altLang="en-US" sz="7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100C354-ACCE-9CF7-B5D1-8C1A1E10FC0C}"/>
                  </a:ext>
                </a:extLst>
              </p:cNvPr>
              <p:cNvSpPr txBox="1"/>
              <p:nvPr/>
            </p:nvSpPr>
            <p:spPr>
              <a:xfrm>
                <a:off x="5195331" y="4630101"/>
                <a:ext cx="9405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𝑟𝑒𝑐𝑒𝑛𝑡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100C354-ACCE-9CF7-B5D1-8C1A1E10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31" y="4630101"/>
                <a:ext cx="9405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D4B3016-0C9D-9792-5B16-0D58BF353E03}"/>
                  </a:ext>
                </a:extLst>
              </p:cNvPr>
              <p:cNvSpPr txBox="1"/>
              <p:nvPr/>
            </p:nvSpPr>
            <p:spPr>
              <a:xfrm>
                <a:off x="5198067" y="2907416"/>
                <a:ext cx="9405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𝑟𝑒𝑐𝑒𝑛𝑡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D4B3016-0C9D-9792-5B16-0D58BF353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67" y="2907416"/>
                <a:ext cx="940542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8479C667-E01A-278E-F5E6-8C3A70C08D86}"/>
              </a:ext>
            </a:extLst>
          </p:cNvPr>
          <p:cNvCxnSpPr>
            <a:cxnSpLocks/>
            <a:stCxn id="6" idx="0"/>
            <a:endCxn id="110" idx="2"/>
          </p:cNvCxnSpPr>
          <p:nvPr/>
        </p:nvCxnSpPr>
        <p:spPr>
          <a:xfrm rot="16200000" flipV="1">
            <a:off x="5383126" y="5220355"/>
            <a:ext cx="566403" cy="1449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B71D71F4-6069-8D69-9C50-4B120DFA8227}"/>
              </a:ext>
            </a:extLst>
          </p:cNvPr>
          <p:cNvCxnSpPr>
            <a:cxnSpLocks/>
            <a:stCxn id="110" idx="0"/>
            <a:endCxn id="113" idx="2"/>
          </p:cNvCxnSpPr>
          <p:nvPr/>
        </p:nvCxnSpPr>
        <p:spPr>
          <a:xfrm rot="5400000" flipH="1" flipV="1">
            <a:off x="4959516" y="3921279"/>
            <a:ext cx="1414908" cy="2736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876AC7A1-1341-C160-0B62-2D48041CB2E2}"/>
              </a:ext>
            </a:extLst>
          </p:cNvPr>
          <p:cNvCxnSpPr>
            <a:cxnSpLocks/>
            <a:stCxn id="113" idx="0"/>
            <a:endCxn id="49" idx="2"/>
          </p:cNvCxnSpPr>
          <p:nvPr/>
        </p:nvCxnSpPr>
        <p:spPr>
          <a:xfrm rot="5400000" flipH="1" flipV="1">
            <a:off x="5474081" y="2707301"/>
            <a:ext cx="394372" cy="585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811BD20-3254-9785-5951-0A4F5074E296}"/>
                  </a:ext>
                </a:extLst>
              </p:cNvPr>
              <p:cNvSpPr txBox="1"/>
              <p:nvPr/>
            </p:nvSpPr>
            <p:spPr>
              <a:xfrm>
                <a:off x="2159068" y="2843570"/>
                <a:ext cx="6955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811BD20-3254-9785-5951-0A4F5074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68" y="2843570"/>
                <a:ext cx="695566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D1E78B2-EB45-6245-8117-1615C260CEF4}"/>
              </a:ext>
            </a:extLst>
          </p:cNvPr>
          <p:cNvCxnSpPr>
            <a:cxnSpLocks/>
            <a:stCxn id="79" idx="0"/>
            <a:endCxn id="160" idx="2"/>
          </p:cNvCxnSpPr>
          <p:nvPr/>
        </p:nvCxnSpPr>
        <p:spPr>
          <a:xfrm flipV="1">
            <a:off x="2506851" y="3151347"/>
            <a:ext cx="0" cy="138065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EA8A710-32DB-BC54-7377-D7FE0A4CC858}"/>
              </a:ext>
            </a:extLst>
          </p:cNvPr>
          <p:cNvCxnSpPr>
            <a:cxnSpLocks/>
            <a:stCxn id="160" idx="0"/>
            <a:endCxn id="49" idx="1"/>
          </p:cNvCxnSpPr>
          <p:nvPr/>
        </p:nvCxnSpPr>
        <p:spPr>
          <a:xfrm rot="5400000" flipH="1" flipV="1">
            <a:off x="2702726" y="1596067"/>
            <a:ext cx="1051628" cy="144337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041A980-186E-0370-E506-F7585BA849CC}"/>
                  </a:ext>
                </a:extLst>
              </p:cNvPr>
              <p:cNvSpPr txBox="1"/>
              <p:nvPr/>
            </p:nvSpPr>
            <p:spPr>
              <a:xfrm>
                <a:off x="8333221" y="4630101"/>
                <a:ext cx="6488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1" dirty="0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041A980-186E-0370-E506-F7585BA84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221" y="4630101"/>
                <a:ext cx="64889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28E19F1-A126-0C2F-CD70-AB57FDC2135C}"/>
                  </a:ext>
                </a:extLst>
              </p:cNvPr>
              <p:cNvSpPr txBox="1"/>
              <p:nvPr/>
            </p:nvSpPr>
            <p:spPr>
              <a:xfrm>
                <a:off x="8335957" y="2907416"/>
                <a:ext cx="6488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28E19F1-A126-0C2F-CD70-AB57FDC2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57" y="2907416"/>
                <a:ext cx="648894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51CC2776-5364-DFC5-50A1-28903500F707}"/>
              </a:ext>
            </a:extLst>
          </p:cNvPr>
          <p:cNvCxnSpPr>
            <a:cxnSpLocks/>
            <a:stCxn id="15" idx="0"/>
            <a:endCxn id="197" idx="2"/>
          </p:cNvCxnSpPr>
          <p:nvPr/>
        </p:nvCxnSpPr>
        <p:spPr>
          <a:xfrm rot="5400000" flipH="1" flipV="1">
            <a:off x="8372674" y="5219287"/>
            <a:ext cx="566403" cy="35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구부러짐 200">
            <a:extLst>
              <a:ext uri="{FF2B5EF4-FFF2-40B4-BE49-F238E27FC236}">
                <a16:creationId xmlns:a16="http://schemas.microsoft.com/office/drawing/2014/main" id="{736E60C1-8625-09CB-F6C5-78BC868C9971}"/>
              </a:ext>
            </a:extLst>
          </p:cNvPr>
          <p:cNvCxnSpPr>
            <a:cxnSpLocks/>
            <a:stCxn id="197" idx="0"/>
            <a:endCxn id="198" idx="2"/>
          </p:cNvCxnSpPr>
          <p:nvPr/>
        </p:nvCxnSpPr>
        <p:spPr>
          <a:xfrm rot="5400000" flipH="1" flipV="1">
            <a:off x="7951582" y="3921279"/>
            <a:ext cx="1414908" cy="2736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구부러짐 211">
            <a:extLst>
              <a:ext uri="{FF2B5EF4-FFF2-40B4-BE49-F238E27FC236}">
                <a16:creationId xmlns:a16="http://schemas.microsoft.com/office/drawing/2014/main" id="{B1226BB9-F2B8-78D5-B502-057AB755B68A}"/>
              </a:ext>
            </a:extLst>
          </p:cNvPr>
          <p:cNvCxnSpPr>
            <a:cxnSpLocks/>
            <a:stCxn id="113" idx="1"/>
            <a:endCxn id="35" idx="0"/>
          </p:cNvCxnSpPr>
          <p:nvPr/>
        </p:nvCxnSpPr>
        <p:spPr>
          <a:xfrm rot="10800000" flipV="1">
            <a:off x="4183107" y="3061305"/>
            <a:ext cx="1014961" cy="75701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구부러짐 225">
            <a:extLst>
              <a:ext uri="{FF2B5EF4-FFF2-40B4-BE49-F238E27FC236}">
                <a16:creationId xmlns:a16="http://schemas.microsoft.com/office/drawing/2014/main" id="{869F8294-CE0B-D169-0A7C-DDAC3D1B4A52}"/>
              </a:ext>
            </a:extLst>
          </p:cNvPr>
          <p:cNvCxnSpPr>
            <a:cxnSpLocks/>
            <a:stCxn id="198" idx="1"/>
            <a:endCxn id="27" idx="0"/>
          </p:cNvCxnSpPr>
          <p:nvPr/>
        </p:nvCxnSpPr>
        <p:spPr>
          <a:xfrm rot="10800000" flipV="1">
            <a:off x="7255405" y="3061305"/>
            <a:ext cx="1080552" cy="75701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구부러짐 228">
            <a:extLst>
              <a:ext uri="{FF2B5EF4-FFF2-40B4-BE49-F238E27FC236}">
                <a16:creationId xmlns:a16="http://schemas.microsoft.com/office/drawing/2014/main" id="{0D8D27EF-2DDF-9AFF-5A40-E678BA5A789D}"/>
              </a:ext>
            </a:extLst>
          </p:cNvPr>
          <p:cNvCxnSpPr>
            <a:cxnSpLocks/>
            <a:stCxn id="198" idx="0"/>
            <a:endCxn id="49" idx="3"/>
          </p:cNvCxnSpPr>
          <p:nvPr/>
        </p:nvCxnSpPr>
        <p:spPr>
          <a:xfrm rot="16200000" flipV="1">
            <a:off x="7471547" y="1718558"/>
            <a:ext cx="1115474" cy="1262241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구부러짐 265">
            <a:extLst>
              <a:ext uri="{FF2B5EF4-FFF2-40B4-BE49-F238E27FC236}">
                <a16:creationId xmlns:a16="http://schemas.microsoft.com/office/drawing/2014/main" id="{40199F44-B3B4-36CA-B583-1C0B6A529BAC}"/>
              </a:ext>
            </a:extLst>
          </p:cNvPr>
          <p:cNvCxnSpPr>
            <a:cxnSpLocks/>
            <a:stCxn id="160" idx="3"/>
            <a:endCxn id="35" idx="0"/>
          </p:cNvCxnSpPr>
          <p:nvPr/>
        </p:nvCxnSpPr>
        <p:spPr>
          <a:xfrm>
            <a:off x="2854634" y="2997459"/>
            <a:ext cx="1328472" cy="82086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C4663F3A-372D-F752-C595-8561B0D4E4B4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70168" y="4909019"/>
            <a:ext cx="1166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D75787AF-9ADF-745D-2FA9-15EA13F31D43}"/>
              </a:ext>
            </a:extLst>
          </p:cNvPr>
          <p:cNvSpPr txBox="1"/>
          <p:nvPr/>
        </p:nvSpPr>
        <p:spPr>
          <a:xfrm>
            <a:off x="124248" y="62905"/>
            <a:ext cx="461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Q-value update &amp; modeling &amp; planning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98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EC2851A-002F-11A9-82EE-FC883418308D}"/>
              </a:ext>
            </a:extLst>
          </p:cNvPr>
          <p:cNvGrpSpPr/>
          <p:nvPr/>
        </p:nvGrpSpPr>
        <p:grpSpPr>
          <a:xfrm>
            <a:off x="6548080" y="1504690"/>
            <a:ext cx="1827586" cy="1166293"/>
            <a:chOff x="7373845" y="3683103"/>
            <a:chExt cx="1827586" cy="1166293"/>
          </a:xfrm>
        </p:grpSpPr>
        <p:pic>
          <p:nvPicPr>
            <p:cNvPr id="5" name="Picture 2" descr="정규 분포">
              <a:extLst>
                <a:ext uri="{FF2B5EF4-FFF2-40B4-BE49-F238E27FC236}">
                  <a16:creationId xmlns:a16="http://schemas.microsoft.com/office/drawing/2014/main" id="{76C4CC79-7DD4-C9EB-49A4-14E5E372C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592" y="3886047"/>
              <a:ext cx="1463408" cy="89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C147A71-E9A7-A40A-FCC1-9125F708FA55}"/>
                </a:ext>
              </a:extLst>
            </p:cNvPr>
            <p:cNvSpPr/>
            <p:nvPr/>
          </p:nvSpPr>
          <p:spPr>
            <a:xfrm>
              <a:off x="7373845" y="3810061"/>
              <a:ext cx="1827586" cy="10393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D70FE-094F-9F0D-2C4B-A9C05B66CD56}"/>
                </a:ext>
              </a:extLst>
            </p:cNvPr>
            <p:cNvSpPr txBox="1"/>
            <p:nvPr/>
          </p:nvSpPr>
          <p:spPr>
            <a:xfrm>
              <a:off x="7607984" y="3683103"/>
              <a:ext cx="129207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Old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Value Model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70576A-8EB8-F438-FE68-7BB1718B3024}"/>
              </a:ext>
            </a:extLst>
          </p:cNvPr>
          <p:cNvGrpSpPr/>
          <p:nvPr/>
        </p:nvGrpSpPr>
        <p:grpSpPr>
          <a:xfrm>
            <a:off x="1343847" y="1504690"/>
            <a:ext cx="1827586" cy="1166293"/>
            <a:chOff x="3793155" y="2564288"/>
            <a:chExt cx="1827586" cy="1166293"/>
          </a:xfrm>
        </p:grpSpPr>
        <p:pic>
          <p:nvPicPr>
            <p:cNvPr id="9" name="Picture 2" descr="정규 분포">
              <a:extLst>
                <a:ext uri="{FF2B5EF4-FFF2-40B4-BE49-F238E27FC236}">
                  <a16:creationId xmlns:a16="http://schemas.microsoft.com/office/drawing/2014/main" id="{D3CD8854-9A4C-9815-F368-F0EDD65CB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470" y="2767232"/>
              <a:ext cx="1463408" cy="89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D2B3A8E-A1A6-51A7-44D1-C1432C9670D7}"/>
                </a:ext>
              </a:extLst>
            </p:cNvPr>
            <p:cNvSpPr/>
            <p:nvPr/>
          </p:nvSpPr>
          <p:spPr>
            <a:xfrm>
              <a:off x="3793155" y="2691246"/>
              <a:ext cx="1827586" cy="10393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E720AB-BC86-0728-B096-2589F19268AC}"/>
                </a:ext>
              </a:extLst>
            </p:cNvPr>
            <p:cNvSpPr txBox="1"/>
            <p:nvPr/>
          </p:nvSpPr>
          <p:spPr>
            <a:xfrm>
              <a:off x="3902406" y="2564288"/>
              <a:ext cx="161953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B050"/>
                  </a:solidFill>
                </a:rPr>
                <a:t>Recent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Value Model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25564EFA-C9E4-5C27-D0EA-54E98721F91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71433" y="2151316"/>
            <a:ext cx="3565393" cy="22653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6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3B8BB64-6911-0918-92C4-352FE1B1F7BA}"/>
              </a:ext>
            </a:extLst>
          </p:cNvPr>
          <p:cNvSpPr/>
          <p:nvPr/>
        </p:nvSpPr>
        <p:spPr>
          <a:xfrm>
            <a:off x="2846173" y="124185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62D70F-235D-6721-F446-DE386531040C}"/>
              </a:ext>
            </a:extLst>
          </p:cNvPr>
          <p:cNvSpPr/>
          <p:nvPr/>
        </p:nvSpPr>
        <p:spPr>
          <a:xfrm>
            <a:off x="5638800" y="124185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7F4A2B-6F5F-6EEF-D697-B58E88BB79B3}"/>
              </a:ext>
            </a:extLst>
          </p:cNvPr>
          <p:cNvSpPr/>
          <p:nvPr/>
        </p:nvSpPr>
        <p:spPr>
          <a:xfrm>
            <a:off x="2846173" y="464125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0.99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00AA115-6601-FF6A-8BD2-AE0947A4675C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3303373" y="4641252"/>
            <a:ext cx="457200" cy="457200"/>
          </a:xfrm>
          <a:prstGeom prst="curvedConnector4">
            <a:avLst>
              <a:gd name="adj1" fmla="val -118000"/>
              <a:gd name="adj2" fmla="val 214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AC2F5-3955-97E7-20D8-F615AA129343}"/>
              </a:ext>
            </a:extLst>
          </p:cNvPr>
          <p:cNvSpPr txBox="1"/>
          <p:nvPr/>
        </p:nvSpPr>
        <p:spPr>
          <a:xfrm>
            <a:off x="4279316" y="537710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r=0</a:t>
            </a:r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E87E4A15-C57D-FA82-4E5B-10A785FD85CE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4699686" y="302742"/>
            <a:ext cx="12700" cy="2146049"/>
          </a:xfrm>
          <a:prstGeom prst="curvedConnector3">
            <a:avLst>
              <a:gd name="adj1" fmla="val 2854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7744A3-2C52-A483-7DF0-CA5A451BAB38}"/>
              </a:ext>
            </a:extLst>
          </p:cNvPr>
          <p:cNvSpPr txBox="1"/>
          <p:nvPr/>
        </p:nvSpPr>
        <p:spPr>
          <a:xfrm>
            <a:off x="3425876" y="3630165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r=0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C65C2F-8A00-0A6C-FE7C-2244C87704E6}"/>
              </a:ext>
            </a:extLst>
          </p:cNvPr>
          <p:cNvCxnSpPr>
            <a:endCxn id="4" idx="2"/>
          </p:cNvCxnSpPr>
          <p:nvPr/>
        </p:nvCxnSpPr>
        <p:spPr>
          <a:xfrm>
            <a:off x="1682496" y="1699055"/>
            <a:ext cx="1163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28A372-A2C5-0581-E5CC-D4EAA4BC93FB}"/>
              </a:ext>
            </a:extLst>
          </p:cNvPr>
          <p:cNvSpPr txBox="1"/>
          <p:nvPr/>
        </p:nvSpPr>
        <p:spPr>
          <a:xfrm>
            <a:off x="1837614" y="1242513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r=0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E1789-1212-4FDD-C01B-5EE9BC32D701}"/>
              </a:ext>
            </a:extLst>
          </p:cNvPr>
          <p:cNvSpPr txBox="1"/>
          <p:nvPr/>
        </p:nvSpPr>
        <p:spPr>
          <a:xfrm>
            <a:off x="1837614" y="4657811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r=0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BA2C82-8B58-B0B9-7501-D8C55E8E9830}"/>
              </a:ext>
            </a:extLst>
          </p:cNvPr>
          <p:cNvSpPr/>
          <p:nvPr/>
        </p:nvSpPr>
        <p:spPr>
          <a:xfrm>
            <a:off x="1031867" y="341382"/>
            <a:ext cx="5882640" cy="24201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1DA65-B1E5-710C-976B-9ECA3B09575F}"/>
              </a:ext>
            </a:extLst>
          </p:cNvPr>
          <p:cNvSpPr txBox="1"/>
          <p:nvPr/>
        </p:nvSpPr>
        <p:spPr>
          <a:xfrm>
            <a:off x="1318303" y="156716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Case1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F05AE4D-B12D-DEDE-DE5A-0D918D938882}"/>
              </a:ext>
            </a:extLst>
          </p:cNvPr>
          <p:cNvSpPr/>
          <p:nvPr/>
        </p:nvSpPr>
        <p:spPr>
          <a:xfrm>
            <a:off x="1031867" y="3392840"/>
            <a:ext cx="5882640" cy="24201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9CB7F9-2D78-D0C4-65A4-925F5D9557B2}"/>
              </a:ext>
            </a:extLst>
          </p:cNvPr>
          <p:cNvSpPr txBox="1"/>
          <p:nvPr/>
        </p:nvSpPr>
        <p:spPr>
          <a:xfrm>
            <a:off x="1318303" y="3208174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Case2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F2BE72-CB10-D1C5-FEB3-C3430DD95947}"/>
              </a:ext>
            </a:extLst>
          </p:cNvPr>
          <p:cNvSpPr txBox="1"/>
          <p:nvPr/>
        </p:nvSpPr>
        <p:spPr>
          <a:xfrm>
            <a:off x="7078315" y="3630165"/>
            <a:ext cx="455573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Case1 </a:t>
            </a:r>
            <a:r>
              <a:rPr lang="ko-KR" altLang="en-US" sz="1400" dirty="0"/>
              <a:t>에서 </a:t>
            </a:r>
            <a:r>
              <a:rPr lang="en-US" altLang="ko-KR" sz="1400" dirty="0"/>
              <a:t>2</a:t>
            </a:r>
            <a:r>
              <a:rPr lang="ko-KR" altLang="en-US" sz="1400" dirty="0"/>
              <a:t>로 바뀌는 경우</a:t>
            </a:r>
            <a:endParaRPr lang="en-US" altLang="ko-KR" sz="1400" dirty="0"/>
          </a:p>
          <a:p>
            <a:r>
              <a:rPr lang="ko-KR" altLang="en-US" sz="1400" dirty="0"/>
              <a:t>에이전트는 </a:t>
            </a:r>
            <a:r>
              <a:rPr lang="en-US" altLang="ko-KR" sz="1400" dirty="0"/>
              <a:t>value</a:t>
            </a:r>
            <a:r>
              <a:rPr lang="ko-KR" altLang="en-US" sz="1400" dirty="0"/>
              <a:t>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만들기 까지 시간이 꽤 걸림</a:t>
            </a:r>
            <a:endParaRPr lang="en-US" altLang="ko-KR" sz="1400" dirty="0"/>
          </a:p>
          <a:p>
            <a:r>
              <a:rPr lang="ko-KR" altLang="en-US" sz="1400" dirty="0"/>
              <a:t>심지어는 모델링 결과가 </a:t>
            </a:r>
            <a:r>
              <a:rPr lang="en-US" altLang="ko-KR" sz="1400" dirty="0"/>
              <a:t>1</a:t>
            </a:r>
            <a:r>
              <a:rPr lang="ko-KR" altLang="en-US" sz="1400" dirty="0"/>
              <a:t>로 수렴하도록 하여</a:t>
            </a:r>
            <a:endParaRPr lang="en-US" altLang="ko-KR" sz="1400" dirty="0"/>
          </a:p>
          <a:p>
            <a:r>
              <a:rPr lang="ko-KR" altLang="en-US" sz="1400" dirty="0"/>
              <a:t>더더욱 오래 걸림</a:t>
            </a:r>
          </a:p>
        </p:txBody>
      </p:sp>
    </p:spTree>
    <p:extLst>
      <p:ext uri="{BB962C8B-B14F-4D97-AF65-F5344CB8AC3E}">
        <p14:creationId xmlns:p14="http://schemas.microsoft.com/office/powerpoint/2010/main" val="398754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3B8BB64-6911-0918-92C4-352FE1B1F7BA}"/>
              </a:ext>
            </a:extLst>
          </p:cNvPr>
          <p:cNvSpPr/>
          <p:nvPr/>
        </p:nvSpPr>
        <p:spPr>
          <a:xfrm>
            <a:off x="849271" y="1101156"/>
            <a:ext cx="336136" cy="3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62D70F-235D-6721-F446-DE386531040C}"/>
              </a:ext>
            </a:extLst>
          </p:cNvPr>
          <p:cNvSpPr/>
          <p:nvPr/>
        </p:nvSpPr>
        <p:spPr>
          <a:xfrm>
            <a:off x="2761899" y="665898"/>
            <a:ext cx="336136" cy="3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BA2C82-8B58-B0B9-7501-D8C55E8E9830}"/>
              </a:ext>
            </a:extLst>
          </p:cNvPr>
          <p:cNvSpPr/>
          <p:nvPr/>
        </p:nvSpPr>
        <p:spPr>
          <a:xfrm>
            <a:off x="438743" y="426919"/>
            <a:ext cx="4011337" cy="16292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1DA65-B1E5-710C-976B-9ECA3B09575F}"/>
              </a:ext>
            </a:extLst>
          </p:cNvPr>
          <p:cNvSpPr txBox="1"/>
          <p:nvPr/>
        </p:nvSpPr>
        <p:spPr>
          <a:xfrm>
            <a:off x="725179" y="242253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Case1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1E223-F7E8-E6B7-FEFE-10F2FA3E6BC4}"/>
                  </a:ext>
                </a:extLst>
              </p:cNvPr>
              <p:cNvSpPr txBox="1"/>
              <p:nvPr/>
            </p:nvSpPr>
            <p:spPr>
              <a:xfrm>
                <a:off x="924457" y="1118201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1E223-F7E8-E6B7-FEFE-10F2FA3E6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57" y="1118201"/>
                <a:ext cx="28176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7C345FC-64CE-51CF-A2B7-DEA4CEFA66AC}"/>
              </a:ext>
            </a:extLst>
          </p:cNvPr>
          <p:cNvSpPr txBox="1"/>
          <p:nvPr/>
        </p:nvSpPr>
        <p:spPr>
          <a:xfrm>
            <a:off x="4710019" y="751493"/>
            <a:ext cx="37590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case1:</a:t>
            </a:r>
            <a:r>
              <a:rPr lang="ko-KR" altLang="en-US" sz="1400" dirty="0"/>
              <a:t> </a:t>
            </a:r>
            <a:r>
              <a:rPr lang="en-US" altLang="ko-KR" sz="1400" dirty="0"/>
              <a:t>p(</a:t>
            </a:r>
            <a:r>
              <a:rPr lang="en-US" altLang="ko-KR" sz="1400" dirty="0" err="1"/>
              <a:t>r|a</a:t>
            </a:r>
            <a:r>
              <a:rPr lang="en-US" altLang="ko-KR" sz="1400" dirty="0"/>
              <a:t>, s)</a:t>
            </a:r>
            <a:r>
              <a:rPr lang="ko-KR" altLang="en-US" sz="1400" dirty="0"/>
              <a:t>가 바뀌는 경우 </a:t>
            </a:r>
            <a:r>
              <a:rPr lang="en-US" altLang="ko-KR" sz="1400" dirty="0"/>
              <a:t>=&gt; value</a:t>
            </a:r>
            <a:r>
              <a:rPr lang="ko-KR" altLang="en-US" sz="1400" dirty="0"/>
              <a:t> 변화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EF9C0C-C67D-85DC-4BEB-869B4FE100AE}"/>
              </a:ext>
            </a:extLst>
          </p:cNvPr>
          <p:cNvSpPr/>
          <p:nvPr/>
        </p:nvSpPr>
        <p:spPr>
          <a:xfrm>
            <a:off x="2761899" y="1510281"/>
            <a:ext cx="336136" cy="3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D5F4F9-3072-BBA8-07D4-492303118FC5}"/>
              </a:ext>
            </a:extLst>
          </p:cNvPr>
          <p:cNvSpPr/>
          <p:nvPr/>
        </p:nvSpPr>
        <p:spPr>
          <a:xfrm flipV="1">
            <a:off x="1939561" y="1218992"/>
            <a:ext cx="98278" cy="982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C37FBFE-E046-160D-54C5-622466EB1A56}"/>
              </a:ext>
            </a:extLst>
          </p:cNvPr>
          <p:cNvCxnSpPr>
            <a:cxnSpLocks/>
            <a:stCxn id="39" idx="5"/>
            <a:endCxn id="5" idx="2"/>
          </p:cNvCxnSpPr>
          <p:nvPr/>
        </p:nvCxnSpPr>
        <p:spPr>
          <a:xfrm rot="5400000" flipH="1" flipV="1">
            <a:off x="2192964" y="664449"/>
            <a:ext cx="399418" cy="7384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BB0BF62-E7E2-9C1B-DABC-CA1E6704C7D9}"/>
              </a:ext>
            </a:extLst>
          </p:cNvPr>
          <p:cNvCxnSpPr>
            <a:cxnSpLocks/>
            <a:stCxn id="4" idx="6"/>
            <a:endCxn id="39" idx="2"/>
          </p:cNvCxnSpPr>
          <p:nvPr/>
        </p:nvCxnSpPr>
        <p:spPr>
          <a:xfrm flipV="1">
            <a:off x="1185407" y="1268131"/>
            <a:ext cx="754154" cy="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A03EEC-0726-AA6D-7EC9-1A1E8CFDC6D7}"/>
                  </a:ext>
                </a:extLst>
              </p:cNvPr>
              <p:cNvSpPr txBox="1"/>
              <p:nvPr/>
            </p:nvSpPr>
            <p:spPr>
              <a:xfrm>
                <a:off x="2816273" y="685603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A03EEC-0726-AA6D-7EC9-1A1E8CFD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73" y="685603"/>
                <a:ext cx="28176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D1FB69-D554-4A86-74D8-C8EC7D4F68A6}"/>
                  </a:ext>
                </a:extLst>
              </p:cNvPr>
              <p:cNvSpPr txBox="1"/>
              <p:nvPr/>
            </p:nvSpPr>
            <p:spPr>
              <a:xfrm>
                <a:off x="2816273" y="1539849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D1FB69-D554-4A86-74D8-C8EC7D4F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73" y="1539849"/>
                <a:ext cx="28176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B6DE948C-42A0-B79A-925B-D309DD950ED1}"/>
              </a:ext>
            </a:extLst>
          </p:cNvPr>
          <p:cNvCxnSpPr>
            <a:cxnSpLocks/>
            <a:stCxn id="39" idx="7"/>
            <a:endCxn id="22" idx="2"/>
          </p:cNvCxnSpPr>
          <p:nvPr/>
        </p:nvCxnSpPr>
        <p:spPr>
          <a:xfrm rot="16200000" flipH="1">
            <a:off x="2204938" y="1121387"/>
            <a:ext cx="375471" cy="7384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B2E5F5-894F-7C63-29B0-5F2C4D6DF968}"/>
                  </a:ext>
                </a:extLst>
              </p:cNvPr>
              <p:cNvSpPr txBox="1"/>
              <p:nvPr/>
            </p:nvSpPr>
            <p:spPr>
              <a:xfrm>
                <a:off x="1424201" y="1002034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B2E5F5-894F-7C63-29B0-5F2C4D6D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01" y="1002034"/>
                <a:ext cx="281762" cy="276999"/>
              </a:xfrm>
              <a:prstGeom prst="rect">
                <a:avLst/>
              </a:prstGeom>
              <a:blipFill>
                <a:blip r:embed="rId5"/>
                <a:stretch>
                  <a:fillRect l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3610BF-1707-6591-36FA-E266F60A678A}"/>
                  </a:ext>
                </a:extLst>
              </p:cNvPr>
              <p:cNvSpPr txBox="1"/>
              <p:nvPr/>
            </p:nvSpPr>
            <p:spPr>
              <a:xfrm>
                <a:off x="2212404" y="654161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3610BF-1707-6591-36FA-E266F60A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04" y="654161"/>
                <a:ext cx="2817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D4AA8AFC-AF37-92B8-75CB-8454B1A7924F}"/>
              </a:ext>
            </a:extLst>
          </p:cNvPr>
          <p:cNvSpPr/>
          <p:nvPr/>
        </p:nvSpPr>
        <p:spPr>
          <a:xfrm>
            <a:off x="849271" y="3236983"/>
            <a:ext cx="336136" cy="3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0C5AC77-432E-743A-CE42-7A92CE3DDB3A}"/>
              </a:ext>
            </a:extLst>
          </p:cNvPr>
          <p:cNvSpPr/>
          <p:nvPr/>
        </p:nvSpPr>
        <p:spPr>
          <a:xfrm>
            <a:off x="2761899" y="2801725"/>
            <a:ext cx="336136" cy="3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3A13EEC-A298-ED69-DAC5-8C142C364341}"/>
              </a:ext>
            </a:extLst>
          </p:cNvPr>
          <p:cNvSpPr/>
          <p:nvPr/>
        </p:nvSpPr>
        <p:spPr>
          <a:xfrm>
            <a:off x="438743" y="2562746"/>
            <a:ext cx="4011337" cy="16292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CA3090-21FD-9525-DCFA-6DDD4EBD77B3}"/>
              </a:ext>
            </a:extLst>
          </p:cNvPr>
          <p:cNvSpPr txBox="1"/>
          <p:nvPr/>
        </p:nvSpPr>
        <p:spPr>
          <a:xfrm>
            <a:off x="725179" y="2378080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Case2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746E27-DB88-BB53-7480-3FA962DE0B42}"/>
                  </a:ext>
                </a:extLst>
              </p:cNvPr>
              <p:cNvSpPr txBox="1"/>
              <p:nvPr/>
            </p:nvSpPr>
            <p:spPr>
              <a:xfrm>
                <a:off x="924457" y="3254028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746E27-DB88-BB53-7480-3FA962DE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57" y="3254028"/>
                <a:ext cx="28176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DBF316C6-945D-69CA-1818-F3345157C532}"/>
              </a:ext>
            </a:extLst>
          </p:cNvPr>
          <p:cNvSpPr/>
          <p:nvPr/>
        </p:nvSpPr>
        <p:spPr>
          <a:xfrm>
            <a:off x="2761899" y="3646108"/>
            <a:ext cx="336136" cy="3361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534DE7C-9426-029B-3BD6-946544631284}"/>
              </a:ext>
            </a:extLst>
          </p:cNvPr>
          <p:cNvSpPr/>
          <p:nvPr/>
        </p:nvSpPr>
        <p:spPr>
          <a:xfrm flipV="1">
            <a:off x="1939561" y="3354819"/>
            <a:ext cx="98278" cy="982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24416358-CA39-8613-4BA3-837FBB1FC901}"/>
              </a:ext>
            </a:extLst>
          </p:cNvPr>
          <p:cNvCxnSpPr>
            <a:cxnSpLocks/>
            <a:stCxn id="81" idx="5"/>
            <a:endCxn id="76" idx="2"/>
          </p:cNvCxnSpPr>
          <p:nvPr/>
        </p:nvCxnSpPr>
        <p:spPr>
          <a:xfrm rot="5400000" flipH="1" flipV="1">
            <a:off x="2192964" y="2800276"/>
            <a:ext cx="399418" cy="7384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1A9D5AE-2D3C-E0F9-347C-C8B959939FF5}"/>
              </a:ext>
            </a:extLst>
          </p:cNvPr>
          <p:cNvCxnSpPr>
            <a:cxnSpLocks/>
            <a:stCxn id="75" idx="6"/>
            <a:endCxn id="81" idx="2"/>
          </p:cNvCxnSpPr>
          <p:nvPr/>
        </p:nvCxnSpPr>
        <p:spPr>
          <a:xfrm flipV="1">
            <a:off x="1185407" y="3403958"/>
            <a:ext cx="754154" cy="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0B5AA5-2D5D-35C7-6CFF-0BE801ADBBE8}"/>
                  </a:ext>
                </a:extLst>
              </p:cNvPr>
              <p:cNvSpPr txBox="1"/>
              <p:nvPr/>
            </p:nvSpPr>
            <p:spPr>
              <a:xfrm>
                <a:off x="2816273" y="2821430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0B5AA5-2D5D-35C7-6CFF-0BE801AD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73" y="2821430"/>
                <a:ext cx="28176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545058-1341-4607-C9DA-5903155064AB}"/>
                  </a:ext>
                </a:extLst>
              </p:cNvPr>
              <p:cNvSpPr txBox="1"/>
              <p:nvPr/>
            </p:nvSpPr>
            <p:spPr>
              <a:xfrm>
                <a:off x="2816273" y="3675676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545058-1341-4607-C9DA-5903155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73" y="3675676"/>
                <a:ext cx="28176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8D4EEA26-8DFD-462C-931C-F9DC8D2C7CD1}"/>
              </a:ext>
            </a:extLst>
          </p:cNvPr>
          <p:cNvCxnSpPr>
            <a:cxnSpLocks/>
            <a:stCxn id="81" idx="7"/>
            <a:endCxn id="80" idx="2"/>
          </p:cNvCxnSpPr>
          <p:nvPr/>
        </p:nvCxnSpPr>
        <p:spPr>
          <a:xfrm rot="16200000" flipH="1">
            <a:off x="2204938" y="3257214"/>
            <a:ext cx="375471" cy="7384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6A63EA-AEB5-4A25-AE29-B6E6170E6183}"/>
                  </a:ext>
                </a:extLst>
              </p:cNvPr>
              <p:cNvSpPr txBox="1"/>
              <p:nvPr/>
            </p:nvSpPr>
            <p:spPr>
              <a:xfrm>
                <a:off x="1424201" y="3137861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6A63EA-AEB5-4A25-AE29-B6E6170E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01" y="3137861"/>
                <a:ext cx="281762" cy="276999"/>
              </a:xfrm>
              <a:prstGeom prst="rect">
                <a:avLst/>
              </a:prstGeom>
              <a:blipFill>
                <a:blip r:embed="rId9"/>
                <a:stretch>
                  <a:fillRect l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734B4DC-F25A-77F0-D5C0-A58C5B86361A}"/>
                  </a:ext>
                </a:extLst>
              </p:cNvPr>
              <p:cNvSpPr txBox="1"/>
              <p:nvPr/>
            </p:nvSpPr>
            <p:spPr>
              <a:xfrm>
                <a:off x="2212404" y="2789988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734B4DC-F25A-77F0-D5C0-A58C5B86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04" y="2789988"/>
                <a:ext cx="2817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2EF46D-B393-4CBC-87B9-A192BE27793C}"/>
                  </a:ext>
                </a:extLst>
              </p:cNvPr>
              <p:cNvSpPr txBox="1"/>
              <p:nvPr/>
            </p:nvSpPr>
            <p:spPr>
              <a:xfrm>
                <a:off x="2212404" y="3670054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2EF46D-B393-4CBC-87B9-A192BE27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04" y="3670054"/>
                <a:ext cx="28176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AABF49B-1FDB-D213-CA5E-7952B49CC519}"/>
                  </a:ext>
                </a:extLst>
              </p:cNvPr>
              <p:cNvSpPr txBox="1"/>
              <p:nvPr/>
            </p:nvSpPr>
            <p:spPr>
              <a:xfrm>
                <a:off x="2212404" y="1628592"/>
                <a:ext cx="281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AABF49B-1FDB-D213-CA5E-7952B49C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04" y="1628592"/>
                <a:ext cx="28176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F081AD54-A641-7E78-5FF9-636201203224}"/>
              </a:ext>
            </a:extLst>
          </p:cNvPr>
          <p:cNvSpPr txBox="1"/>
          <p:nvPr/>
        </p:nvSpPr>
        <p:spPr>
          <a:xfrm>
            <a:off x="4710019" y="2747412"/>
            <a:ext cx="4393832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p(</a:t>
            </a:r>
            <a:r>
              <a:rPr lang="en-US" altLang="ko-KR" sz="1400" dirty="0" err="1"/>
              <a:t>s’|a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s)</a:t>
            </a:r>
            <a:r>
              <a:rPr lang="ko-KR" altLang="en-US" sz="1400" dirty="0"/>
              <a:t>가 바뀌는 경우</a:t>
            </a:r>
            <a:endParaRPr lang="en-US" altLang="ko-KR" sz="1400" dirty="0"/>
          </a:p>
          <a:p>
            <a:r>
              <a:rPr lang="en-US" altLang="ko-KR" sz="1400" dirty="0"/>
              <a:t>	=&gt; </a:t>
            </a:r>
            <a:r>
              <a:rPr lang="ko-KR" altLang="en-US" sz="1400" dirty="0"/>
              <a:t>다음 상태의 </a:t>
            </a:r>
            <a:r>
              <a:rPr lang="en-US" altLang="ko-KR" sz="1400" dirty="0"/>
              <a:t>value</a:t>
            </a:r>
            <a:r>
              <a:rPr lang="ko-KR" altLang="en-US" sz="1400" dirty="0"/>
              <a:t>가 동일하면 변화 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	=&gt; </a:t>
            </a:r>
            <a:r>
              <a:rPr lang="ko-KR" altLang="en-US" sz="1400" dirty="0"/>
              <a:t>다음 상태의 </a:t>
            </a:r>
            <a:r>
              <a:rPr lang="en-US" altLang="ko-KR" sz="1400" dirty="0"/>
              <a:t>value</a:t>
            </a:r>
            <a:r>
              <a:rPr lang="ko-KR" altLang="en-US" sz="1400" dirty="0"/>
              <a:t>가 다르면 변화</a:t>
            </a:r>
            <a:endParaRPr lang="en-US" altLang="ko-KR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E3EB98-49B6-B5BD-6B33-AC3ADEE38515}"/>
              </a:ext>
            </a:extLst>
          </p:cNvPr>
          <p:cNvSpPr txBox="1"/>
          <p:nvPr/>
        </p:nvSpPr>
        <p:spPr>
          <a:xfrm>
            <a:off x="651151" y="4984030"/>
            <a:ext cx="8795356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q_value</a:t>
            </a:r>
            <a:r>
              <a:rPr lang="en-US" altLang="ko-KR" sz="1400" dirty="0"/>
              <a:t> </a:t>
            </a:r>
            <a:r>
              <a:rPr lang="ko-KR" altLang="en-US" sz="1400" dirty="0"/>
              <a:t>분포로 감지할 수 없는 경우는 전이확률이 바뀌었을 때 다음 상태의 </a:t>
            </a:r>
            <a:r>
              <a:rPr lang="en-US" altLang="ko-KR" sz="1400" dirty="0"/>
              <a:t>value</a:t>
            </a:r>
            <a:r>
              <a:rPr lang="ko-KR" altLang="en-US" sz="1400" dirty="0"/>
              <a:t>가 크게 바뀌지 않는 경우</a:t>
            </a:r>
            <a:endParaRPr lang="en-US" altLang="ko-KR" sz="1400" dirty="0"/>
          </a:p>
          <a:p>
            <a:r>
              <a:rPr lang="en-US" altLang="ko-KR" sz="1400" dirty="0"/>
              <a:t>	=&gt; </a:t>
            </a:r>
            <a:r>
              <a:rPr lang="ko-KR" altLang="en-US" sz="1400" dirty="0"/>
              <a:t>자기 자신으로 전이 </a:t>
            </a:r>
            <a:r>
              <a:rPr lang="en-US" altLang="ko-KR" sz="1400" dirty="0"/>
              <a:t>=&gt; </a:t>
            </a:r>
            <a:r>
              <a:rPr lang="ko-KR" altLang="en-US" sz="1400" dirty="0"/>
              <a:t>직접 삭제</a:t>
            </a:r>
            <a:endParaRPr lang="en-US" altLang="ko-KR" sz="1400" dirty="0"/>
          </a:p>
          <a:p>
            <a:r>
              <a:rPr lang="en-US" altLang="ko-KR" sz="1400" dirty="0"/>
              <a:t>	=&gt; </a:t>
            </a:r>
            <a:r>
              <a:rPr lang="ko-KR" altLang="en-US" sz="1400" dirty="0"/>
              <a:t>자기 자신이 아닌 다른 상태에 대한 전이 </a:t>
            </a:r>
            <a:r>
              <a:rPr lang="en-US" altLang="ko-KR" sz="1400" dirty="0"/>
              <a:t>=&gt; </a:t>
            </a:r>
            <a:r>
              <a:rPr lang="ko-KR" altLang="en-US" sz="1400" dirty="0"/>
              <a:t>모델과 최근 경험의 차이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0645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731A1-1BEE-85C3-3733-88B141F5A2CE}"/>
              </a:ext>
            </a:extLst>
          </p:cNvPr>
          <p:cNvGrpSpPr/>
          <p:nvPr/>
        </p:nvGrpSpPr>
        <p:grpSpPr>
          <a:xfrm>
            <a:off x="1154670" y="1189957"/>
            <a:ext cx="7074740" cy="3808370"/>
            <a:chOff x="1154670" y="1189957"/>
            <a:chExt cx="7074740" cy="38083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F89037-B0E2-37C4-B7E1-3BFBD17DDF07}"/>
                </a:ext>
              </a:extLst>
            </p:cNvPr>
            <p:cNvSpPr/>
            <p:nvPr/>
          </p:nvSpPr>
          <p:spPr>
            <a:xfrm>
              <a:off x="1154670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99C1AB-4846-587E-170A-32D876FD5C39}"/>
                </a:ext>
              </a:extLst>
            </p:cNvPr>
            <p:cNvSpPr/>
            <p:nvPr/>
          </p:nvSpPr>
          <p:spPr>
            <a:xfrm>
              <a:off x="1445068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99B420-F3C5-9A02-34F4-4748F1853313}"/>
                </a:ext>
              </a:extLst>
            </p:cNvPr>
            <p:cNvSpPr/>
            <p:nvPr/>
          </p:nvSpPr>
          <p:spPr>
            <a:xfrm>
              <a:off x="1735466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390F2D-4E67-31D8-58EA-96ABA0399F4D}"/>
                </a:ext>
              </a:extLst>
            </p:cNvPr>
            <p:cNvSpPr/>
            <p:nvPr/>
          </p:nvSpPr>
          <p:spPr>
            <a:xfrm>
              <a:off x="2025864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E34D96-3BFC-1060-D5B7-184630FF1781}"/>
                </a:ext>
              </a:extLst>
            </p:cNvPr>
            <p:cNvSpPr/>
            <p:nvPr/>
          </p:nvSpPr>
          <p:spPr>
            <a:xfrm>
              <a:off x="2316262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24395-BC24-A8B0-D853-615A54238F58}"/>
                </a:ext>
              </a:extLst>
            </p:cNvPr>
            <p:cNvSpPr/>
            <p:nvPr/>
          </p:nvSpPr>
          <p:spPr>
            <a:xfrm>
              <a:off x="1154670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713B61-155D-8928-C03E-0D5999FDF967}"/>
                </a:ext>
              </a:extLst>
            </p:cNvPr>
            <p:cNvSpPr/>
            <p:nvPr/>
          </p:nvSpPr>
          <p:spPr>
            <a:xfrm>
              <a:off x="1445068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26FC05-F761-9760-4885-FA299C82A9DE}"/>
                </a:ext>
              </a:extLst>
            </p:cNvPr>
            <p:cNvSpPr/>
            <p:nvPr/>
          </p:nvSpPr>
          <p:spPr>
            <a:xfrm>
              <a:off x="1735466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22BB1A-D1BF-F13B-8CE0-1532A926B6A6}"/>
                </a:ext>
              </a:extLst>
            </p:cNvPr>
            <p:cNvSpPr/>
            <p:nvPr/>
          </p:nvSpPr>
          <p:spPr>
            <a:xfrm>
              <a:off x="2025864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7D5791-5B49-A983-4B76-75D0B1811F75}"/>
                </a:ext>
              </a:extLst>
            </p:cNvPr>
            <p:cNvSpPr/>
            <p:nvPr/>
          </p:nvSpPr>
          <p:spPr>
            <a:xfrm>
              <a:off x="2316262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F609CA-779B-309D-BF2D-42D2DBC1F42E}"/>
                </a:ext>
              </a:extLst>
            </p:cNvPr>
            <p:cNvSpPr/>
            <p:nvPr/>
          </p:nvSpPr>
          <p:spPr>
            <a:xfrm>
              <a:off x="1154670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223C52-0E9C-73CB-A9F0-345D7753F1AE}"/>
                </a:ext>
              </a:extLst>
            </p:cNvPr>
            <p:cNvSpPr/>
            <p:nvPr/>
          </p:nvSpPr>
          <p:spPr>
            <a:xfrm>
              <a:off x="1445068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1425CF-2282-A6DF-1EA4-476CFC88B911}"/>
                </a:ext>
              </a:extLst>
            </p:cNvPr>
            <p:cNvSpPr/>
            <p:nvPr/>
          </p:nvSpPr>
          <p:spPr>
            <a:xfrm>
              <a:off x="1735466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B96BDB-874C-DA23-F9B5-BB95091B5714}"/>
                </a:ext>
              </a:extLst>
            </p:cNvPr>
            <p:cNvSpPr/>
            <p:nvPr/>
          </p:nvSpPr>
          <p:spPr>
            <a:xfrm>
              <a:off x="2025864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447179-42B0-97A1-87C4-6668C6AF8825}"/>
                </a:ext>
              </a:extLst>
            </p:cNvPr>
            <p:cNvSpPr/>
            <p:nvPr/>
          </p:nvSpPr>
          <p:spPr>
            <a:xfrm>
              <a:off x="2316262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40A775-4FAF-6238-EE23-C6CFB4D82A82}"/>
                </a:ext>
              </a:extLst>
            </p:cNvPr>
            <p:cNvSpPr/>
            <p:nvPr/>
          </p:nvSpPr>
          <p:spPr>
            <a:xfrm>
              <a:off x="1154670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8D6E278-8450-370E-341C-D69289605559}"/>
                </a:ext>
              </a:extLst>
            </p:cNvPr>
            <p:cNvSpPr/>
            <p:nvPr/>
          </p:nvSpPr>
          <p:spPr>
            <a:xfrm>
              <a:off x="1445068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371A45-5F97-B275-311D-30D0BB1B9A0D}"/>
                </a:ext>
              </a:extLst>
            </p:cNvPr>
            <p:cNvSpPr/>
            <p:nvPr/>
          </p:nvSpPr>
          <p:spPr>
            <a:xfrm>
              <a:off x="1735466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F156AD-07BB-4F95-F667-575804BC7B35}"/>
                </a:ext>
              </a:extLst>
            </p:cNvPr>
            <p:cNvSpPr/>
            <p:nvPr/>
          </p:nvSpPr>
          <p:spPr>
            <a:xfrm>
              <a:off x="2025864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C93DE9-3605-25D5-01FC-56D654BFEA0B}"/>
                </a:ext>
              </a:extLst>
            </p:cNvPr>
            <p:cNvSpPr/>
            <p:nvPr/>
          </p:nvSpPr>
          <p:spPr>
            <a:xfrm>
              <a:off x="2316262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7AE308-2781-8D0C-ADBE-3274842201E9}"/>
                </a:ext>
              </a:extLst>
            </p:cNvPr>
            <p:cNvSpPr/>
            <p:nvPr/>
          </p:nvSpPr>
          <p:spPr>
            <a:xfrm>
              <a:off x="1154670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5482F7-3EA9-CD14-14E1-8B7B22E18678}"/>
                </a:ext>
              </a:extLst>
            </p:cNvPr>
            <p:cNvSpPr/>
            <p:nvPr/>
          </p:nvSpPr>
          <p:spPr>
            <a:xfrm>
              <a:off x="1445068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CCCB7E-8FDF-73EF-7190-DA7442483E2C}"/>
                </a:ext>
              </a:extLst>
            </p:cNvPr>
            <p:cNvSpPr/>
            <p:nvPr/>
          </p:nvSpPr>
          <p:spPr>
            <a:xfrm>
              <a:off x="1735466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D18BCFC-7FB3-1EFC-D964-F93336002AAE}"/>
                </a:ext>
              </a:extLst>
            </p:cNvPr>
            <p:cNvSpPr/>
            <p:nvPr/>
          </p:nvSpPr>
          <p:spPr>
            <a:xfrm>
              <a:off x="2025864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468A51-6CBF-30DF-2179-79FC99162DBE}"/>
                </a:ext>
              </a:extLst>
            </p:cNvPr>
            <p:cNvSpPr/>
            <p:nvPr/>
          </p:nvSpPr>
          <p:spPr>
            <a:xfrm>
              <a:off x="2316262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714257D-FCDE-94B3-E265-E28258581935}"/>
                </a:ext>
              </a:extLst>
            </p:cNvPr>
            <p:cNvSpPr/>
            <p:nvPr/>
          </p:nvSpPr>
          <p:spPr>
            <a:xfrm>
              <a:off x="2988116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560CAF-4475-5B01-E683-E812BC0F6791}"/>
                </a:ext>
              </a:extLst>
            </p:cNvPr>
            <p:cNvSpPr/>
            <p:nvPr/>
          </p:nvSpPr>
          <p:spPr>
            <a:xfrm>
              <a:off x="3278514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C4933A-2641-BB8D-C224-DDC5A58DD54F}"/>
                </a:ext>
              </a:extLst>
            </p:cNvPr>
            <p:cNvSpPr/>
            <p:nvPr/>
          </p:nvSpPr>
          <p:spPr>
            <a:xfrm>
              <a:off x="3568912" y="1189957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5244492-3621-56EA-9328-91DA6FF3E494}"/>
                </a:ext>
              </a:extLst>
            </p:cNvPr>
            <p:cNvSpPr/>
            <p:nvPr/>
          </p:nvSpPr>
          <p:spPr>
            <a:xfrm>
              <a:off x="3859310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31E3B-E5AC-9EA5-DE8F-988341CCD594}"/>
                </a:ext>
              </a:extLst>
            </p:cNvPr>
            <p:cNvSpPr/>
            <p:nvPr/>
          </p:nvSpPr>
          <p:spPr>
            <a:xfrm>
              <a:off x="4149708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559BD7-4F1E-6C1C-9EC1-1D4F53F08A25}"/>
                </a:ext>
              </a:extLst>
            </p:cNvPr>
            <p:cNvSpPr/>
            <p:nvPr/>
          </p:nvSpPr>
          <p:spPr>
            <a:xfrm>
              <a:off x="2988116" y="1480355"/>
              <a:ext cx="290398" cy="290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23B133-E593-8DD0-7CB2-7BEF0F7B0F4B}"/>
                </a:ext>
              </a:extLst>
            </p:cNvPr>
            <p:cNvSpPr/>
            <p:nvPr/>
          </p:nvSpPr>
          <p:spPr>
            <a:xfrm>
              <a:off x="3278514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FAD40AC-2B58-2259-FCB4-FD7107959194}"/>
                </a:ext>
              </a:extLst>
            </p:cNvPr>
            <p:cNvSpPr/>
            <p:nvPr/>
          </p:nvSpPr>
          <p:spPr>
            <a:xfrm>
              <a:off x="3568912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E162CB4-52D9-085D-F12A-67C1C03B4518}"/>
                </a:ext>
              </a:extLst>
            </p:cNvPr>
            <p:cNvSpPr/>
            <p:nvPr/>
          </p:nvSpPr>
          <p:spPr>
            <a:xfrm>
              <a:off x="3859310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82160-5F17-26A6-B395-65C1504DE8B4}"/>
                </a:ext>
              </a:extLst>
            </p:cNvPr>
            <p:cNvSpPr/>
            <p:nvPr/>
          </p:nvSpPr>
          <p:spPr>
            <a:xfrm>
              <a:off x="4149708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A024540-C4D7-0DFB-0D5A-5AB52EE14C8C}"/>
                </a:ext>
              </a:extLst>
            </p:cNvPr>
            <p:cNvSpPr/>
            <p:nvPr/>
          </p:nvSpPr>
          <p:spPr>
            <a:xfrm>
              <a:off x="2988116" y="1770753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12AAE4-2355-BAFC-99C1-8E4CA474039D}"/>
                </a:ext>
              </a:extLst>
            </p:cNvPr>
            <p:cNvSpPr/>
            <p:nvPr/>
          </p:nvSpPr>
          <p:spPr>
            <a:xfrm>
              <a:off x="3278514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983F28-FCE8-4F9E-1A6A-8A4EA4297794}"/>
                </a:ext>
              </a:extLst>
            </p:cNvPr>
            <p:cNvSpPr/>
            <p:nvPr/>
          </p:nvSpPr>
          <p:spPr>
            <a:xfrm>
              <a:off x="3568912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99D0F30-371A-BD5C-4E37-942F06297883}"/>
                </a:ext>
              </a:extLst>
            </p:cNvPr>
            <p:cNvSpPr/>
            <p:nvPr/>
          </p:nvSpPr>
          <p:spPr>
            <a:xfrm>
              <a:off x="3859310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EAB3600-1B70-836F-14B7-CEFCBF1E42A3}"/>
                </a:ext>
              </a:extLst>
            </p:cNvPr>
            <p:cNvSpPr/>
            <p:nvPr/>
          </p:nvSpPr>
          <p:spPr>
            <a:xfrm>
              <a:off x="4149708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E0A087A-9A89-FDAF-4DA7-198E7A738444}"/>
                </a:ext>
              </a:extLst>
            </p:cNvPr>
            <p:cNvSpPr/>
            <p:nvPr/>
          </p:nvSpPr>
          <p:spPr>
            <a:xfrm>
              <a:off x="2988116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D99CA3-6FA6-FBA5-8932-629C1487C572}"/>
                </a:ext>
              </a:extLst>
            </p:cNvPr>
            <p:cNvSpPr/>
            <p:nvPr/>
          </p:nvSpPr>
          <p:spPr>
            <a:xfrm>
              <a:off x="3278514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BBE9E4A-8C58-CE94-676B-9CB5051C07AD}"/>
                </a:ext>
              </a:extLst>
            </p:cNvPr>
            <p:cNvSpPr/>
            <p:nvPr/>
          </p:nvSpPr>
          <p:spPr>
            <a:xfrm>
              <a:off x="3568912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1F44DA8-A1A0-080B-4E58-E113B9F09C64}"/>
                </a:ext>
              </a:extLst>
            </p:cNvPr>
            <p:cNvSpPr/>
            <p:nvPr/>
          </p:nvSpPr>
          <p:spPr>
            <a:xfrm>
              <a:off x="3859310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A938E20-1407-36C9-F91A-5767522CAF39}"/>
                </a:ext>
              </a:extLst>
            </p:cNvPr>
            <p:cNvSpPr/>
            <p:nvPr/>
          </p:nvSpPr>
          <p:spPr>
            <a:xfrm>
              <a:off x="4149708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5440E5-40CC-29E1-A3EA-5ED7B8A9C4DB}"/>
                </a:ext>
              </a:extLst>
            </p:cNvPr>
            <p:cNvSpPr/>
            <p:nvPr/>
          </p:nvSpPr>
          <p:spPr>
            <a:xfrm>
              <a:off x="2988116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9DEB3C5-27C5-1268-4089-7AB57475C7F9}"/>
                </a:ext>
              </a:extLst>
            </p:cNvPr>
            <p:cNvSpPr/>
            <p:nvPr/>
          </p:nvSpPr>
          <p:spPr>
            <a:xfrm>
              <a:off x="3278514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4CC716-FD6E-64CD-2A9C-6855797930AD}"/>
                </a:ext>
              </a:extLst>
            </p:cNvPr>
            <p:cNvSpPr/>
            <p:nvPr/>
          </p:nvSpPr>
          <p:spPr>
            <a:xfrm>
              <a:off x="3568912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C3A5678-8017-A712-D776-4A6FED4035ED}"/>
                </a:ext>
              </a:extLst>
            </p:cNvPr>
            <p:cNvSpPr/>
            <p:nvPr/>
          </p:nvSpPr>
          <p:spPr>
            <a:xfrm>
              <a:off x="3859310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1846DBF-F015-FFCC-6CCA-4B8074AF04C5}"/>
                </a:ext>
              </a:extLst>
            </p:cNvPr>
            <p:cNvSpPr/>
            <p:nvPr/>
          </p:nvSpPr>
          <p:spPr>
            <a:xfrm>
              <a:off x="4149708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191808D-7B19-390D-812E-F4EE6F4AEA49}"/>
                </a:ext>
              </a:extLst>
            </p:cNvPr>
            <p:cNvSpPr/>
            <p:nvPr/>
          </p:nvSpPr>
          <p:spPr>
            <a:xfrm>
              <a:off x="4821561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4ADE39-4566-0881-1191-8D1DE2AB9CF4}"/>
                </a:ext>
              </a:extLst>
            </p:cNvPr>
            <p:cNvSpPr/>
            <p:nvPr/>
          </p:nvSpPr>
          <p:spPr>
            <a:xfrm>
              <a:off x="5111959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2D682E5-93A9-C3FA-B2D8-6065D91EE59D}"/>
                </a:ext>
              </a:extLst>
            </p:cNvPr>
            <p:cNvSpPr/>
            <p:nvPr/>
          </p:nvSpPr>
          <p:spPr>
            <a:xfrm>
              <a:off x="5402357" y="1189957"/>
              <a:ext cx="290398" cy="290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4CE5D5-FC89-B295-A5E7-8B37FBD4069A}"/>
                </a:ext>
              </a:extLst>
            </p:cNvPr>
            <p:cNvSpPr/>
            <p:nvPr/>
          </p:nvSpPr>
          <p:spPr>
            <a:xfrm>
              <a:off x="5692755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7C329F-55F9-A6B0-0DF6-745A632F24D2}"/>
                </a:ext>
              </a:extLst>
            </p:cNvPr>
            <p:cNvSpPr/>
            <p:nvPr/>
          </p:nvSpPr>
          <p:spPr>
            <a:xfrm>
              <a:off x="5983153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04F4A5-F12B-091C-E181-BB5DC000C101}"/>
                </a:ext>
              </a:extLst>
            </p:cNvPr>
            <p:cNvSpPr/>
            <p:nvPr/>
          </p:nvSpPr>
          <p:spPr>
            <a:xfrm>
              <a:off x="4821561" y="1480355"/>
              <a:ext cx="290398" cy="290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CDB8398-3E76-8AAE-E42B-400ED27E7B43}"/>
                </a:ext>
              </a:extLst>
            </p:cNvPr>
            <p:cNvSpPr/>
            <p:nvPr/>
          </p:nvSpPr>
          <p:spPr>
            <a:xfrm>
              <a:off x="5111959" y="1480355"/>
              <a:ext cx="290398" cy="2903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3C183FB-F78C-1699-700B-5E561F45EDC5}"/>
                </a:ext>
              </a:extLst>
            </p:cNvPr>
            <p:cNvSpPr/>
            <p:nvPr/>
          </p:nvSpPr>
          <p:spPr>
            <a:xfrm>
              <a:off x="5402357" y="1480355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3E216D-8B88-AA7C-DBE7-A6AC924064DF}"/>
                </a:ext>
              </a:extLst>
            </p:cNvPr>
            <p:cNvSpPr/>
            <p:nvPr/>
          </p:nvSpPr>
          <p:spPr>
            <a:xfrm>
              <a:off x="5692755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6A414F-262C-24A1-D2E6-4CFF5EEDE6FD}"/>
                </a:ext>
              </a:extLst>
            </p:cNvPr>
            <p:cNvSpPr/>
            <p:nvPr/>
          </p:nvSpPr>
          <p:spPr>
            <a:xfrm>
              <a:off x="5983153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D22449D-B776-F90E-2153-A87C30E71B96}"/>
                </a:ext>
              </a:extLst>
            </p:cNvPr>
            <p:cNvSpPr/>
            <p:nvPr/>
          </p:nvSpPr>
          <p:spPr>
            <a:xfrm>
              <a:off x="4821561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24DCCF5-1FA2-10C8-1A62-77E3C6498B9B}"/>
                </a:ext>
              </a:extLst>
            </p:cNvPr>
            <p:cNvSpPr/>
            <p:nvPr/>
          </p:nvSpPr>
          <p:spPr>
            <a:xfrm>
              <a:off x="5111959" y="1770753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67FAD3-EFA9-188F-004F-7D2857AF6EA3}"/>
                </a:ext>
              </a:extLst>
            </p:cNvPr>
            <p:cNvSpPr/>
            <p:nvPr/>
          </p:nvSpPr>
          <p:spPr>
            <a:xfrm>
              <a:off x="5402357" y="1770753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832F51F-762C-75B0-3F59-D2CE3E2F3271}"/>
                </a:ext>
              </a:extLst>
            </p:cNvPr>
            <p:cNvSpPr/>
            <p:nvPr/>
          </p:nvSpPr>
          <p:spPr>
            <a:xfrm>
              <a:off x="5692755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444162F-E88E-F505-590C-8ABAAB7AE364}"/>
                </a:ext>
              </a:extLst>
            </p:cNvPr>
            <p:cNvSpPr/>
            <p:nvPr/>
          </p:nvSpPr>
          <p:spPr>
            <a:xfrm>
              <a:off x="5983153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9F846CB-F3F9-489C-B18E-F0BF34245BB0}"/>
                </a:ext>
              </a:extLst>
            </p:cNvPr>
            <p:cNvSpPr/>
            <p:nvPr/>
          </p:nvSpPr>
          <p:spPr>
            <a:xfrm>
              <a:off x="4821561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9A945E-0343-E132-F892-D7835D61F9B1}"/>
                </a:ext>
              </a:extLst>
            </p:cNvPr>
            <p:cNvSpPr/>
            <p:nvPr/>
          </p:nvSpPr>
          <p:spPr>
            <a:xfrm>
              <a:off x="5111959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78ADFCA-03A6-4BE2-0017-8A8F978EDC19}"/>
                </a:ext>
              </a:extLst>
            </p:cNvPr>
            <p:cNvSpPr/>
            <p:nvPr/>
          </p:nvSpPr>
          <p:spPr>
            <a:xfrm>
              <a:off x="5402357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BD1DC07-8E8E-2C32-93BF-48A83E4AB9FC}"/>
                </a:ext>
              </a:extLst>
            </p:cNvPr>
            <p:cNvSpPr/>
            <p:nvPr/>
          </p:nvSpPr>
          <p:spPr>
            <a:xfrm>
              <a:off x="5692755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3138060-8F36-DFF3-0D24-C52EA79DB781}"/>
                </a:ext>
              </a:extLst>
            </p:cNvPr>
            <p:cNvSpPr/>
            <p:nvPr/>
          </p:nvSpPr>
          <p:spPr>
            <a:xfrm>
              <a:off x="5983153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F764C6-1C7A-9A42-B4DD-18245202C43D}"/>
                </a:ext>
              </a:extLst>
            </p:cNvPr>
            <p:cNvSpPr/>
            <p:nvPr/>
          </p:nvSpPr>
          <p:spPr>
            <a:xfrm>
              <a:off x="4821561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3A1FC1E-EF33-2D35-2622-C74BC54A0E30}"/>
                </a:ext>
              </a:extLst>
            </p:cNvPr>
            <p:cNvSpPr/>
            <p:nvPr/>
          </p:nvSpPr>
          <p:spPr>
            <a:xfrm>
              <a:off x="5111959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FB440FB-CA05-413A-54AA-49175D15E156}"/>
                </a:ext>
              </a:extLst>
            </p:cNvPr>
            <p:cNvSpPr/>
            <p:nvPr/>
          </p:nvSpPr>
          <p:spPr>
            <a:xfrm>
              <a:off x="5402357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3930D36-4716-4D0A-3299-4C4029D62697}"/>
                </a:ext>
              </a:extLst>
            </p:cNvPr>
            <p:cNvSpPr/>
            <p:nvPr/>
          </p:nvSpPr>
          <p:spPr>
            <a:xfrm>
              <a:off x="5692755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4E086C5-C774-7AB1-D2F7-32D0AE6E26DF}"/>
                </a:ext>
              </a:extLst>
            </p:cNvPr>
            <p:cNvSpPr/>
            <p:nvPr/>
          </p:nvSpPr>
          <p:spPr>
            <a:xfrm>
              <a:off x="5983153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FD9D523-3492-35D0-40B9-1CAB1EE40C8D}"/>
                </a:ext>
              </a:extLst>
            </p:cNvPr>
            <p:cNvSpPr/>
            <p:nvPr/>
          </p:nvSpPr>
          <p:spPr>
            <a:xfrm>
              <a:off x="6655005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6FA8D85-BB3C-A33A-ABC9-9CD70BC6754C}"/>
                </a:ext>
              </a:extLst>
            </p:cNvPr>
            <p:cNvSpPr/>
            <p:nvPr/>
          </p:nvSpPr>
          <p:spPr>
            <a:xfrm>
              <a:off x="6945403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AF7AC26-3B3D-912F-5902-131EC8F5A7E0}"/>
                </a:ext>
              </a:extLst>
            </p:cNvPr>
            <p:cNvSpPr/>
            <p:nvPr/>
          </p:nvSpPr>
          <p:spPr>
            <a:xfrm>
              <a:off x="7235801" y="1189957"/>
              <a:ext cx="290398" cy="29039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98E1558-E0C4-B6BA-4D36-D88D9BB3AC73}"/>
                </a:ext>
              </a:extLst>
            </p:cNvPr>
            <p:cNvSpPr/>
            <p:nvPr/>
          </p:nvSpPr>
          <p:spPr>
            <a:xfrm>
              <a:off x="7526199" y="1189957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CDCC8A4-F460-ECB1-BC2C-99745DD99CB6}"/>
                </a:ext>
              </a:extLst>
            </p:cNvPr>
            <p:cNvSpPr/>
            <p:nvPr/>
          </p:nvSpPr>
          <p:spPr>
            <a:xfrm>
              <a:off x="7816597" y="1189957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0A200A3-485D-7974-0CCF-4EF52FE04E53}"/>
                </a:ext>
              </a:extLst>
            </p:cNvPr>
            <p:cNvSpPr/>
            <p:nvPr/>
          </p:nvSpPr>
          <p:spPr>
            <a:xfrm>
              <a:off x="6655005" y="1480355"/>
              <a:ext cx="290398" cy="29039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BBFDAE-1158-7E6C-3290-900B9057DBAD}"/>
                </a:ext>
              </a:extLst>
            </p:cNvPr>
            <p:cNvSpPr/>
            <p:nvPr/>
          </p:nvSpPr>
          <p:spPr>
            <a:xfrm>
              <a:off x="6945403" y="1480355"/>
              <a:ext cx="290398" cy="2903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C246A26-5955-EB46-F924-8BAEFCF8C1A0}"/>
                </a:ext>
              </a:extLst>
            </p:cNvPr>
            <p:cNvSpPr/>
            <p:nvPr/>
          </p:nvSpPr>
          <p:spPr>
            <a:xfrm>
              <a:off x="7235801" y="1480355"/>
              <a:ext cx="290398" cy="2903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76F4D00-1066-51FF-62BF-C7888CD6AB98}"/>
                </a:ext>
              </a:extLst>
            </p:cNvPr>
            <p:cNvSpPr/>
            <p:nvPr/>
          </p:nvSpPr>
          <p:spPr>
            <a:xfrm>
              <a:off x="7526199" y="1480355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09B3695-56FA-EF1C-A7CF-9FFF0518BAF8}"/>
                </a:ext>
              </a:extLst>
            </p:cNvPr>
            <p:cNvSpPr/>
            <p:nvPr/>
          </p:nvSpPr>
          <p:spPr>
            <a:xfrm>
              <a:off x="7816597" y="1480355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C0DE076-B024-138C-2047-FFBE3B4FC18E}"/>
                </a:ext>
              </a:extLst>
            </p:cNvPr>
            <p:cNvSpPr/>
            <p:nvPr/>
          </p:nvSpPr>
          <p:spPr>
            <a:xfrm>
              <a:off x="6655005" y="1770753"/>
              <a:ext cx="290398" cy="2903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D314C02-320B-190F-9AF2-CDF5D1D2AFE9}"/>
                </a:ext>
              </a:extLst>
            </p:cNvPr>
            <p:cNvSpPr/>
            <p:nvPr/>
          </p:nvSpPr>
          <p:spPr>
            <a:xfrm>
              <a:off x="6945403" y="1770753"/>
              <a:ext cx="290398" cy="290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CEBE076-9B9C-5FFE-D14B-13A7B9F327B0}"/>
                </a:ext>
              </a:extLst>
            </p:cNvPr>
            <p:cNvSpPr/>
            <p:nvPr/>
          </p:nvSpPr>
          <p:spPr>
            <a:xfrm>
              <a:off x="7235801" y="1770753"/>
              <a:ext cx="290398" cy="29039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1777FC8-9CFC-EF72-C1FB-8D462CD65A19}"/>
                </a:ext>
              </a:extLst>
            </p:cNvPr>
            <p:cNvSpPr/>
            <p:nvPr/>
          </p:nvSpPr>
          <p:spPr>
            <a:xfrm>
              <a:off x="7526199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F1D1F9-BF65-346C-FB1E-47B814435FDD}"/>
                </a:ext>
              </a:extLst>
            </p:cNvPr>
            <p:cNvSpPr/>
            <p:nvPr/>
          </p:nvSpPr>
          <p:spPr>
            <a:xfrm>
              <a:off x="7816597" y="1770753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A340CF4-D6A9-37AD-6317-FF043DBBE453}"/>
                </a:ext>
              </a:extLst>
            </p:cNvPr>
            <p:cNvSpPr/>
            <p:nvPr/>
          </p:nvSpPr>
          <p:spPr>
            <a:xfrm>
              <a:off x="6655005" y="2061151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A725644-00D5-47EC-211D-F67AFD4AB6CF}"/>
                </a:ext>
              </a:extLst>
            </p:cNvPr>
            <p:cNvSpPr/>
            <p:nvPr/>
          </p:nvSpPr>
          <p:spPr>
            <a:xfrm>
              <a:off x="6945403" y="2061151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99267B8-0D75-EB97-994A-46E4F18072FB}"/>
                </a:ext>
              </a:extLst>
            </p:cNvPr>
            <p:cNvSpPr/>
            <p:nvPr/>
          </p:nvSpPr>
          <p:spPr>
            <a:xfrm>
              <a:off x="7235801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90C4678-305D-4A18-118A-19C70F36D12D}"/>
                </a:ext>
              </a:extLst>
            </p:cNvPr>
            <p:cNvSpPr/>
            <p:nvPr/>
          </p:nvSpPr>
          <p:spPr>
            <a:xfrm>
              <a:off x="7526199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BF613B9-C69F-78D6-AB30-CD48944F698F}"/>
                </a:ext>
              </a:extLst>
            </p:cNvPr>
            <p:cNvSpPr/>
            <p:nvPr/>
          </p:nvSpPr>
          <p:spPr>
            <a:xfrm>
              <a:off x="7816597" y="2061151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814B91D-E1FF-D891-F380-E35E9DAA2ADA}"/>
                </a:ext>
              </a:extLst>
            </p:cNvPr>
            <p:cNvSpPr/>
            <p:nvPr/>
          </p:nvSpPr>
          <p:spPr>
            <a:xfrm>
              <a:off x="6655005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E96E086-AC2D-31D6-FA1E-89B891E422DC}"/>
                </a:ext>
              </a:extLst>
            </p:cNvPr>
            <p:cNvSpPr/>
            <p:nvPr/>
          </p:nvSpPr>
          <p:spPr>
            <a:xfrm>
              <a:off x="6945403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E1E4FB9-C58D-4B23-9429-62BAE7626A4D}"/>
                </a:ext>
              </a:extLst>
            </p:cNvPr>
            <p:cNvSpPr/>
            <p:nvPr/>
          </p:nvSpPr>
          <p:spPr>
            <a:xfrm>
              <a:off x="7235801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9A8986C-5F5D-0B74-A7B3-90345FB50FF9}"/>
                </a:ext>
              </a:extLst>
            </p:cNvPr>
            <p:cNvSpPr/>
            <p:nvPr/>
          </p:nvSpPr>
          <p:spPr>
            <a:xfrm>
              <a:off x="7526199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0B8120F-EA70-B3C6-888E-21112A50F7CD}"/>
                </a:ext>
              </a:extLst>
            </p:cNvPr>
            <p:cNvSpPr/>
            <p:nvPr/>
          </p:nvSpPr>
          <p:spPr>
            <a:xfrm>
              <a:off x="7816597" y="2351549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E65729A-108E-F5F4-268F-068BEF5FC788}"/>
                </a:ext>
              </a:extLst>
            </p:cNvPr>
            <p:cNvSpPr/>
            <p:nvPr/>
          </p:nvSpPr>
          <p:spPr>
            <a:xfrm>
              <a:off x="1154670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FD60F38-0E06-E686-7272-6C63DF8DED28}"/>
                </a:ext>
              </a:extLst>
            </p:cNvPr>
            <p:cNvSpPr/>
            <p:nvPr/>
          </p:nvSpPr>
          <p:spPr>
            <a:xfrm>
              <a:off x="1445068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1D80C58-EFA2-B462-DD32-0D302341CDDA}"/>
                </a:ext>
              </a:extLst>
            </p:cNvPr>
            <p:cNvSpPr/>
            <p:nvPr/>
          </p:nvSpPr>
          <p:spPr>
            <a:xfrm>
              <a:off x="1735466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A2C270A-9A5B-BD78-4B58-284776824184}"/>
                </a:ext>
              </a:extLst>
            </p:cNvPr>
            <p:cNvSpPr/>
            <p:nvPr/>
          </p:nvSpPr>
          <p:spPr>
            <a:xfrm>
              <a:off x="2025864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4B3BDD6-3AF0-8C43-B7CD-2CF907E13E2B}"/>
                </a:ext>
              </a:extLst>
            </p:cNvPr>
            <p:cNvSpPr/>
            <p:nvPr/>
          </p:nvSpPr>
          <p:spPr>
            <a:xfrm>
              <a:off x="2316262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5A9976C-C178-E97F-BD66-BCE1C21A3B37}"/>
                </a:ext>
              </a:extLst>
            </p:cNvPr>
            <p:cNvSpPr/>
            <p:nvPr/>
          </p:nvSpPr>
          <p:spPr>
            <a:xfrm>
              <a:off x="1154670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7E338E6-CF0B-F71C-661C-96114858DC9F}"/>
                </a:ext>
              </a:extLst>
            </p:cNvPr>
            <p:cNvSpPr/>
            <p:nvPr/>
          </p:nvSpPr>
          <p:spPr>
            <a:xfrm>
              <a:off x="1445068" y="3513142"/>
              <a:ext cx="290398" cy="2903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91E1EB7-0A75-551A-35C4-FB1077BAA0F9}"/>
                </a:ext>
              </a:extLst>
            </p:cNvPr>
            <p:cNvSpPr/>
            <p:nvPr/>
          </p:nvSpPr>
          <p:spPr>
            <a:xfrm>
              <a:off x="1735466" y="3513142"/>
              <a:ext cx="290398" cy="290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6836020-BAD9-A159-D2D8-50D0B149A14F}"/>
                </a:ext>
              </a:extLst>
            </p:cNvPr>
            <p:cNvSpPr/>
            <p:nvPr/>
          </p:nvSpPr>
          <p:spPr>
            <a:xfrm>
              <a:off x="2025864" y="3513142"/>
              <a:ext cx="290398" cy="2903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2B5EB2-22FC-0E82-5A9E-46F72840E451}"/>
                </a:ext>
              </a:extLst>
            </p:cNvPr>
            <p:cNvSpPr/>
            <p:nvPr/>
          </p:nvSpPr>
          <p:spPr>
            <a:xfrm>
              <a:off x="2316262" y="3513142"/>
              <a:ext cx="290398" cy="2903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97F42E2-89F5-5CF3-D6BD-B586939BD949}"/>
                </a:ext>
              </a:extLst>
            </p:cNvPr>
            <p:cNvSpPr/>
            <p:nvPr/>
          </p:nvSpPr>
          <p:spPr>
            <a:xfrm>
              <a:off x="1154670" y="3803540"/>
              <a:ext cx="290398" cy="29039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10C89106-A3ED-893B-08C0-70B76DA0F564}"/>
                </a:ext>
              </a:extLst>
            </p:cNvPr>
            <p:cNvSpPr/>
            <p:nvPr/>
          </p:nvSpPr>
          <p:spPr>
            <a:xfrm>
              <a:off x="1445068" y="3803540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DA5796C-A304-C1D8-82B7-635816BE5813}"/>
                </a:ext>
              </a:extLst>
            </p:cNvPr>
            <p:cNvSpPr/>
            <p:nvPr/>
          </p:nvSpPr>
          <p:spPr>
            <a:xfrm>
              <a:off x="1735466" y="3803540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5C51728-7E79-3B5C-CAE0-4DC2364390C3}"/>
                </a:ext>
              </a:extLst>
            </p:cNvPr>
            <p:cNvSpPr/>
            <p:nvPr/>
          </p:nvSpPr>
          <p:spPr>
            <a:xfrm>
              <a:off x="2025864" y="3803540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413D685-22FD-FD06-7415-CC6A8394C334}"/>
                </a:ext>
              </a:extLst>
            </p:cNvPr>
            <p:cNvSpPr/>
            <p:nvPr/>
          </p:nvSpPr>
          <p:spPr>
            <a:xfrm>
              <a:off x="2316262" y="3803540"/>
              <a:ext cx="290398" cy="2903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4CF94E4-64E3-0987-4629-4D527296C6EE}"/>
                </a:ext>
              </a:extLst>
            </p:cNvPr>
            <p:cNvSpPr/>
            <p:nvPr/>
          </p:nvSpPr>
          <p:spPr>
            <a:xfrm>
              <a:off x="1154670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5BCF0F6-CDE4-C670-EC4D-2F01640F1208}"/>
                </a:ext>
              </a:extLst>
            </p:cNvPr>
            <p:cNvSpPr/>
            <p:nvPr/>
          </p:nvSpPr>
          <p:spPr>
            <a:xfrm>
              <a:off x="1445068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EADA12B-282E-B777-F722-CB97B2D6C7AA}"/>
                </a:ext>
              </a:extLst>
            </p:cNvPr>
            <p:cNvSpPr/>
            <p:nvPr/>
          </p:nvSpPr>
          <p:spPr>
            <a:xfrm>
              <a:off x="1735466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A5AC5A9-0E84-8601-3859-49DFEDEE2F71}"/>
                </a:ext>
              </a:extLst>
            </p:cNvPr>
            <p:cNvSpPr/>
            <p:nvPr/>
          </p:nvSpPr>
          <p:spPr>
            <a:xfrm>
              <a:off x="2025864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888B685-CB2E-A2EB-2436-FE24C3E81B9F}"/>
                </a:ext>
              </a:extLst>
            </p:cNvPr>
            <p:cNvSpPr/>
            <p:nvPr/>
          </p:nvSpPr>
          <p:spPr>
            <a:xfrm>
              <a:off x="2316262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208DECD-3534-A609-19AD-D28D59139E3C}"/>
                </a:ext>
              </a:extLst>
            </p:cNvPr>
            <p:cNvSpPr/>
            <p:nvPr/>
          </p:nvSpPr>
          <p:spPr>
            <a:xfrm>
              <a:off x="1154670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5DA4568-682C-1BA3-55BC-4A9BDC1421CA}"/>
                </a:ext>
              </a:extLst>
            </p:cNvPr>
            <p:cNvSpPr/>
            <p:nvPr/>
          </p:nvSpPr>
          <p:spPr>
            <a:xfrm>
              <a:off x="1445068" y="4384336"/>
              <a:ext cx="290398" cy="2903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CF4CF77-E695-7230-3A1B-360E7B6204C7}"/>
                </a:ext>
              </a:extLst>
            </p:cNvPr>
            <p:cNvSpPr/>
            <p:nvPr/>
          </p:nvSpPr>
          <p:spPr>
            <a:xfrm>
              <a:off x="1735466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FE1C829-6AA0-8775-A734-C8ED95F713B5}"/>
                </a:ext>
              </a:extLst>
            </p:cNvPr>
            <p:cNvSpPr/>
            <p:nvPr/>
          </p:nvSpPr>
          <p:spPr>
            <a:xfrm>
              <a:off x="2025864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FB9B97-4C53-8317-C4E7-C21CADFD9FC1}"/>
                </a:ext>
              </a:extLst>
            </p:cNvPr>
            <p:cNvSpPr/>
            <p:nvPr/>
          </p:nvSpPr>
          <p:spPr>
            <a:xfrm>
              <a:off x="2316262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E20E8A9-60BA-817F-5A54-688811F67CA1}"/>
                </a:ext>
              </a:extLst>
            </p:cNvPr>
            <p:cNvSpPr/>
            <p:nvPr/>
          </p:nvSpPr>
          <p:spPr>
            <a:xfrm>
              <a:off x="2988115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697DF9E-8171-5F1F-B997-F4F29D718944}"/>
                </a:ext>
              </a:extLst>
            </p:cNvPr>
            <p:cNvSpPr/>
            <p:nvPr/>
          </p:nvSpPr>
          <p:spPr>
            <a:xfrm>
              <a:off x="3278513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F935FFB-10A2-CB88-0ECC-48B5A015B7DF}"/>
                </a:ext>
              </a:extLst>
            </p:cNvPr>
            <p:cNvSpPr/>
            <p:nvPr/>
          </p:nvSpPr>
          <p:spPr>
            <a:xfrm>
              <a:off x="3568911" y="3222744"/>
              <a:ext cx="290398" cy="290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153F4E6-2E9B-9C48-CFC6-3A87C8785471}"/>
                </a:ext>
              </a:extLst>
            </p:cNvPr>
            <p:cNvSpPr/>
            <p:nvPr/>
          </p:nvSpPr>
          <p:spPr>
            <a:xfrm>
              <a:off x="3859309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FB2049-C898-3212-4A22-76B50207AF6F}"/>
                </a:ext>
              </a:extLst>
            </p:cNvPr>
            <p:cNvSpPr/>
            <p:nvPr/>
          </p:nvSpPr>
          <p:spPr>
            <a:xfrm>
              <a:off x="4149707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3E448DC-8DAA-E210-28E8-E7806EE89F5A}"/>
                </a:ext>
              </a:extLst>
            </p:cNvPr>
            <p:cNvSpPr/>
            <p:nvPr/>
          </p:nvSpPr>
          <p:spPr>
            <a:xfrm>
              <a:off x="2988115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BF01645-FA35-DE78-41B6-F2D19801C27D}"/>
                </a:ext>
              </a:extLst>
            </p:cNvPr>
            <p:cNvSpPr/>
            <p:nvPr/>
          </p:nvSpPr>
          <p:spPr>
            <a:xfrm>
              <a:off x="3278513" y="3513142"/>
              <a:ext cx="290398" cy="290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F0B15B4-5C78-8492-DD9E-F6B2F7060B1D}"/>
                </a:ext>
              </a:extLst>
            </p:cNvPr>
            <p:cNvSpPr/>
            <p:nvPr/>
          </p:nvSpPr>
          <p:spPr>
            <a:xfrm>
              <a:off x="3568911" y="3513142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7813EDE-01D0-420B-4A16-FFA6AEACB450}"/>
                </a:ext>
              </a:extLst>
            </p:cNvPr>
            <p:cNvSpPr/>
            <p:nvPr/>
          </p:nvSpPr>
          <p:spPr>
            <a:xfrm>
              <a:off x="3859309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051F070-BC7D-0B15-17C7-C49D611C89BE}"/>
                </a:ext>
              </a:extLst>
            </p:cNvPr>
            <p:cNvSpPr/>
            <p:nvPr/>
          </p:nvSpPr>
          <p:spPr>
            <a:xfrm>
              <a:off x="4149707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149B60-404D-505F-2C6D-A834AC753635}"/>
                </a:ext>
              </a:extLst>
            </p:cNvPr>
            <p:cNvSpPr/>
            <p:nvPr/>
          </p:nvSpPr>
          <p:spPr>
            <a:xfrm>
              <a:off x="2988115" y="3803540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5146D3B-435D-1AD0-E4C1-389F29D9C31B}"/>
                </a:ext>
              </a:extLst>
            </p:cNvPr>
            <p:cNvSpPr/>
            <p:nvPr/>
          </p:nvSpPr>
          <p:spPr>
            <a:xfrm>
              <a:off x="3278513" y="3803540"/>
              <a:ext cx="290398" cy="2903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F2FCF78-4D9B-962B-318F-FD6D2AF5223A}"/>
                </a:ext>
              </a:extLst>
            </p:cNvPr>
            <p:cNvSpPr/>
            <p:nvPr/>
          </p:nvSpPr>
          <p:spPr>
            <a:xfrm>
              <a:off x="3568911" y="3803540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E61B4B1-17BE-B490-6B8E-0C787AF3DDEC}"/>
                </a:ext>
              </a:extLst>
            </p:cNvPr>
            <p:cNvSpPr/>
            <p:nvPr/>
          </p:nvSpPr>
          <p:spPr>
            <a:xfrm>
              <a:off x="3859309" y="3803540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D99EF0C-6754-DFBA-599E-EF80EB23F000}"/>
                </a:ext>
              </a:extLst>
            </p:cNvPr>
            <p:cNvSpPr/>
            <p:nvPr/>
          </p:nvSpPr>
          <p:spPr>
            <a:xfrm>
              <a:off x="4149707" y="3803540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538E18D-CA9D-EE5B-265B-D333DA3633CC}"/>
                </a:ext>
              </a:extLst>
            </p:cNvPr>
            <p:cNvSpPr/>
            <p:nvPr/>
          </p:nvSpPr>
          <p:spPr>
            <a:xfrm>
              <a:off x="2988115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8C1C1AB-2246-2218-2CC6-42820817B426}"/>
                </a:ext>
              </a:extLst>
            </p:cNvPr>
            <p:cNvSpPr/>
            <p:nvPr/>
          </p:nvSpPr>
          <p:spPr>
            <a:xfrm>
              <a:off x="3278513" y="4093938"/>
              <a:ext cx="290398" cy="2903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220A7C0-5B04-C2EA-821C-9FDB547D41A5}"/>
                </a:ext>
              </a:extLst>
            </p:cNvPr>
            <p:cNvSpPr/>
            <p:nvPr/>
          </p:nvSpPr>
          <p:spPr>
            <a:xfrm>
              <a:off x="3568911" y="4093938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C52468B-176E-F38A-AC3D-CB64AA1B560B}"/>
                </a:ext>
              </a:extLst>
            </p:cNvPr>
            <p:cNvSpPr/>
            <p:nvPr/>
          </p:nvSpPr>
          <p:spPr>
            <a:xfrm>
              <a:off x="3859309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051544D-EDFD-7666-0371-C88CB08EE006}"/>
                </a:ext>
              </a:extLst>
            </p:cNvPr>
            <p:cNvSpPr/>
            <p:nvPr/>
          </p:nvSpPr>
          <p:spPr>
            <a:xfrm>
              <a:off x="4149707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9BBEC26-7259-DBC9-AA6E-F3EA46128575}"/>
                </a:ext>
              </a:extLst>
            </p:cNvPr>
            <p:cNvSpPr/>
            <p:nvPr/>
          </p:nvSpPr>
          <p:spPr>
            <a:xfrm>
              <a:off x="2988115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0CD2CE3-31F1-53B5-CEC4-022D13134A99}"/>
                </a:ext>
              </a:extLst>
            </p:cNvPr>
            <p:cNvSpPr/>
            <p:nvPr/>
          </p:nvSpPr>
          <p:spPr>
            <a:xfrm>
              <a:off x="3278513" y="4384336"/>
              <a:ext cx="290398" cy="2903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089EB5F-1111-C68C-3B7D-BA1B67A9B711}"/>
                </a:ext>
              </a:extLst>
            </p:cNvPr>
            <p:cNvSpPr/>
            <p:nvPr/>
          </p:nvSpPr>
          <p:spPr>
            <a:xfrm>
              <a:off x="3568911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3C3F2047-85AB-B14A-67FD-7E7FFFA2E267}"/>
                </a:ext>
              </a:extLst>
            </p:cNvPr>
            <p:cNvSpPr/>
            <p:nvPr/>
          </p:nvSpPr>
          <p:spPr>
            <a:xfrm>
              <a:off x="3859309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9393393-B9C7-9F28-B665-FE5DF965E392}"/>
                </a:ext>
              </a:extLst>
            </p:cNvPr>
            <p:cNvSpPr/>
            <p:nvPr/>
          </p:nvSpPr>
          <p:spPr>
            <a:xfrm>
              <a:off x="4149707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631125D-273F-164D-B6AF-81EF72242858}"/>
                </a:ext>
              </a:extLst>
            </p:cNvPr>
            <p:cNvSpPr/>
            <p:nvPr/>
          </p:nvSpPr>
          <p:spPr>
            <a:xfrm>
              <a:off x="4821561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6D7F12C-2DE1-F006-AA5B-9C73568DE0F9}"/>
                </a:ext>
              </a:extLst>
            </p:cNvPr>
            <p:cNvSpPr/>
            <p:nvPr/>
          </p:nvSpPr>
          <p:spPr>
            <a:xfrm>
              <a:off x="5111959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1ACCCC4-C402-1FAE-FB3B-C3235FB055EA}"/>
                </a:ext>
              </a:extLst>
            </p:cNvPr>
            <p:cNvSpPr/>
            <p:nvPr/>
          </p:nvSpPr>
          <p:spPr>
            <a:xfrm>
              <a:off x="5402357" y="3222744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7AD86E9B-35E0-CC20-B1B4-266CD4DA5FAD}"/>
                </a:ext>
              </a:extLst>
            </p:cNvPr>
            <p:cNvSpPr/>
            <p:nvPr/>
          </p:nvSpPr>
          <p:spPr>
            <a:xfrm>
              <a:off x="5692755" y="3222744"/>
              <a:ext cx="290398" cy="290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8A782BA-A517-7950-8212-6F290D1D8797}"/>
                </a:ext>
              </a:extLst>
            </p:cNvPr>
            <p:cNvSpPr/>
            <p:nvPr/>
          </p:nvSpPr>
          <p:spPr>
            <a:xfrm>
              <a:off x="5983153" y="3222744"/>
              <a:ext cx="290398" cy="290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BD6D4DC-5D61-6D4A-763D-1EDC7492B5FF}"/>
                </a:ext>
              </a:extLst>
            </p:cNvPr>
            <p:cNvSpPr/>
            <p:nvPr/>
          </p:nvSpPr>
          <p:spPr>
            <a:xfrm>
              <a:off x="4821561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5F4C10A-A8C9-3A9C-BD22-0606B39CF7E7}"/>
                </a:ext>
              </a:extLst>
            </p:cNvPr>
            <p:cNvSpPr/>
            <p:nvPr/>
          </p:nvSpPr>
          <p:spPr>
            <a:xfrm>
              <a:off x="5111959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A153B16-1B1E-B12F-3415-2ED05DE0126C}"/>
                </a:ext>
              </a:extLst>
            </p:cNvPr>
            <p:cNvSpPr/>
            <p:nvPr/>
          </p:nvSpPr>
          <p:spPr>
            <a:xfrm>
              <a:off x="5402357" y="3513142"/>
              <a:ext cx="290398" cy="2903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35149119-CB8B-6084-A936-AEFBFF6FD130}"/>
                </a:ext>
              </a:extLst>
            </p:cNvPr>
            <p:cNvSpPr/>
            <p:nvPr/>
          </p:nvSpPr>
          <p:spPr>
            <a:xfrm>
              <a:off x="5692755" y="3513142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E574F7F5-7253-609B-EFFD-0905018E9258}"/>
                </a:ext>
              </a:extLst>
            </p:cNvPr>
            <p:cNvSpPr/>
            <p:nvPr/>
          </p:nvSpPr>
          <p:spPr>
            <a:xfrm>
              <a:off x="5983153" y="3513142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4B89FA-89AF-8B84-2A92-EB7E2C4C636A}"/>
                </a:ext>
              </a:extLst>
            </p:cNvPr>
            <p:cNvSpPr/>
            <p:nvPr/>
          </p:nvSpPr>
          <p:spPr>
            <a:xfrm>
              <a:off x="4821561" y="3803540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062400C5-3D02-EB23-B9B9-E7B7813EBA8C}"/>
                </a:ext>
              </a:extLst>
            </p:cNvPr>
            <p:cNvSpPr/>
            <p:nvPr/>
          </p:nvSpPr>
          <p:spPr>
            <a:xfrm>
              <a:off x="5111959" y="3803540"/>
              <a:ext cx="290398" cy="2903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32E9F0C-5104-CA72-156A-44E3706E38B1}"/>
                </a:ext>
              </a:extLst>
            </p:cNvPr>
            <p:cNvSpPr/>
            <p:nvPr/>
          </p:nvSpPr>
          <p:spPr>
            <a:xfrm>
              <a:off x="5402357" y="3803540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1DA31CA-7D8E-5BEB-9CC0-915DB606FB06}"/>
                </a:ext>
              </a:extLst>
            </p:cNvPr>
            <p:cNvSpPr/>
            <p:nvPr/>
          </p:nvSpPr>
          <p:spPr>
            <a:xfrm>
              <a:off x="5692755" y="3803540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AEDCF1C-4FDF-8640-3D8F-A75CD725A8CA}"/>
                </a:ext>
              </a:extLst>
            </p:cNvPr>
            <p:cNvSpPr/>
            <p:nvPr/>
          </p:nvSpPr>
          <p:spPr>
            <a:xfrm>
              <a:off x="5983153" y="3803540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A952CA2-BDDA-FC23-AECD-482A1DB8D2AC}"/>
                </a:ext>
              </a:extLst>
            </p:cNvPr>
            <p:cNvSpPr/>
            <p:nvPr/>
          </p:nvSpPr>
          <p:spPr>
            <a:xfrm>
              <a:off x="4821561" y="4093938"/>
              <a:ext cx="290398" cy="290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4101A23-2898-8BB0-A64C-43A514E54317}"/>
                </a:ext>
              </a:extLst>
            </p:cNvPr>
            <p:cNvSpPr/>
            <p:nvPr/>
          </p:nvSpPr>
          <p:spPr>
            <a:xfrm>
              <a:off x="5111959" y="4093938"/>
              <a:ext cx="290398" cy="29039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76C50F64-E1BB-61C8-18B6-1D517BC291E0}"/>
                </a:ext>
              </a:extLst>
            </p:cNvPr>
            <p:cNvSpPr/>
            <p:nvPr/>
          </p:nvSpPr>
          <p:spPr>
            <a:xfrm>
              <a:off x="5402357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BAC4B09-C2B8-5060-E444-65B5CC5351E7}"/>
                </a:ext>
              </a:extLst>
            </p:cNvPr>
            <p:cNvSpPr/>
            <p:nvPr/>
          </p:nvSpPr>
          <p:spPr>
            <a:xfrm>
              <a:off x="5692755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85B5E0D-CDB7-82A7-0044-3E84BA6BE9FF}"/>
                </a:ext>
              </a:extLst>
            </p:cNvPr>
            <p:cNvSpPr/>
            <p:nvPr/>
          </p:nvSpPr>
          <p:spPr>
            <a:xfrm>
              <a:off x="5983153" y="4093938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8E7EFC0-646E-4351-8423-240A7E49BC93}"/>
                </a:ext>
              </a:extLst>
            </p:cNvPr>
            <p:cNvSpPr/>
            <p:nvPr/>
          </p:nvSpPr>
          <p:spPr>
            <a:xfrm>
              <a:off x="4821561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FB3F87E2-9F09-4AC8-D8DA-2E3A8A132872}"/>
                </a:ext>
              </a:extLst>
            </p:cNvPr>
            <p:cNvSpPr/>
            <p:nvPr/>
          </p:nvSpPr>
          <p:spPr>
            <a:xfrm>
              <a:off x="5111959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A7CF415F-0346-6BD1-DB37-4FBDC07E475F}"/>
                </a:ext>
              </a:extLst>
            </p:cNvPr>
            <p:cNvSpPr/>
            <p:nvPr/>
          </p:nvSpPr>
          <p:spPr>
            <a:xfrm>
              <a:off x="5402357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098B447-EFAB-FFBA-FCBC-FBE0B5174DB8}"/>
                </a:ext>
              </a:extLst>
            </p:cNvPr>
            <p:cNvSpPr/>
            <p:nvPr/>
          </p:nvSpPr>
          <p:spPr>
            <a:xfrm>
              <a:off x="5692755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441FFA4C-75B0-218E-C99E-9955296E8AB2}"/>
                </a:ext>
              </a:extLst>
            </p:cNvPr>
            <p:cNvSpPr/>
            <p:nvPr/>
          </p:nvSpPr>
          <p:spPr>
            <a:xfrm>
              <a:off x="5983153" y="4384336"/>
              <a:ext cx="290398" cy="290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E227570-3FDE-DEC7-FFD5-1BF9C5754E4A}"/>
                </a:ext>
              </a:extLst>
            </p:cNvPr>
            <p:cNvSpPr txBox="1"/>
            <p:nvPr/>
          </p:nvSpPr>
          <p:spPr>
            <a:xfrm>
              <a:off x="1573481" y="2641944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1</a:t>
              </a:r>
              <a:endParaRPr lang="ko-KR" altLang="en-US" sz="11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5EF5EA8-112C-09DB-95BA-F01C78FA1D6A}"/>
                </a:ext>
              </a:extLst>
            </p:cNvPr>
            <p:cNvSpPr txBox="1"/>
            <p:nvPr/>
          </p:nvSpPr>
          <p:spPr>
            <a:xfrm>
              <a:off x="3378843" y="2641944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2</a:t>
              </a:r>
              <a:endParaRPr lang="ko-KR" altLang="en-US" sz="11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ED4CC8C-6202-774D-7475-4CEA53A055CB}"/>
                </a:ext>
              </a:extLst>
            </p:cNvPr>
            <p:cNvSpPr txBox="1"/>
            <p:nvPr/>
          </p:nvSpPr>
          <p:spPr>
            <a:xfrm>
              <a:off x="5197469" y="2641944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3</a:t>
              </a:r>
              <a:endParaRPr lang="ko-KR" altLang="en-US" sz="11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06E24F7-B2DB-85B5-8D45-9A92DA6B51AE}"/>
                </a:ext>
              </a:extLst>
            </p:cNvPr>
            <p:cNvSpPr txBox="1"/>
            <p:nvPr/>
          </p:nvSpPr>
          <p:spPr>
            <a:xfrm>
              <a:off x="7058789" y="2641944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4</a:t>
              </a:r>
              <a:endParaRPr lang="ko-KR" altLang="en-US" sz="11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2EF5492-3B5A-EAED-35B1-E59250DD7901}"/>
                </a:ext>
              </a:extLst>
            </p:cNvPr>
            <p:cNvSpPr txBox="1"/>
            <p:nvPr/>
          </p:nvSpPr>
          <p:spPr>
            <a:xfrm>
              <a:off x="1573481" y="4736717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5</a:t>
              </a:r>
              <a:endParaRPr lang="ko-KR" altLang="en-US" sz="11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8C62485-AD32-4864-946F-8D106B6800A5}"/>
                </a:ext>
              </a:extLst>
            </p:cNvPr>
            <p:cNvSpPr txBox="1"/>
            <p:nvPr/>
          </p:nvSpPr>
          <p:spPr>
            <a:xfrm>
              <a:off x="3378843" y="4736717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6</a:t>
              </a:r>
              <a:endParaRPr lang="ko-KR" altLang="en-US" sz="11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C769826-77B0-5185-DE1A-16CF752DF3EC}"/>
                </a:ext>
              </a:extLst>
            </p:cNvPr>
            <p:cNvSpPr txBox="1"/>
            <p:nvPr/>
          </p:nvSpPr>
          <p:spPr>
            <a:xfrm>
              <a:off x="5197469" y="4736717"/>
              <a:ext cx="117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Stage 7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7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232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한명훈</dc:creator>
  <cp:lastModifiedBy>한명훈</cp:lastModifiedBy>
  <cp:revision>63</cp:revision>
  <dcterms:created xsi:type="dcterms:W3CDTF">2023-06-09T03:32:45Z</dcterms:created>
  <dcterms:modified xsi:type="dcterms:W3CDTF">2023-06-15T14:52:34Z</dcterms:modified>
</cp:coreProperties>
</file>