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4" r:id="rId4"/>
    <p:sldId id="266" r:id="rId5"/>
    <p:sldId id="267" r:id="rId6"/>
    <p:sldId id="276" r:id="rId7"/>
    <p:sldId id="268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04"/>
    <p:restoredTop sz="98159"/>
  </p:normalViewPr>
  <p:slideViewPr>
    <p:cSldViewPr snapToObjects="1">
      <p:cViewPr varScale="1">
        <p:scale>
          <a:sx n="85" d="100"/>
          <a:sy n="85" d="100"/>
        </p:scale>
        <p:origin x="1108" y="60"/>
      </p:cViewPr>
      <p:guideLst>
        <p:guide orient="horz" pos="161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97818"/>
            <a:ext cx="9144000" cy="1102518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1660922"/>
            <a:ext cx="4857767" cy="241101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38864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32297"/>
            <a:ext cx="8229600" cy="33939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2988165"/>
            <a:ext cx="4038600" cy="164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lum bright="13000"/>
          </a:blip>
          <a:stretch>
            <a:fillRect/>
          </a:stretch>
        </p:blipFill>
        <p:spPr>
          <a:xfrm>
            <a:off x="4799742" y="555470"/>
            <a:ext cx="4092797" cy="4092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4259" y="3822350"/>
            <a:ext cx="2504281" cy="4308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1100" spc="-100" dirty="0" smtClean="0">
                <a:solidFill>
                  <a:srgbClr val="FF634C"/>
                </a:solidFill>
                <a:latin typeface="나눔명조"/>
                <a:ea typeface="나눔명조"/>
              </a:rPr>
              <a:t>201533695 </a:t>
            </a:r>
            <a:r>
              <a:rPr lang="ko-KR" altLang="en-US" sz="1100" spc="-100" dirty="0" smtClean="0">
                <a:solidFill>
                  <a:srgbClr val="FF634C"/>
                </a:solidFill>
                <a:latin typeface="나눔명조"/>
                <a:ea typeface="나눔명조"/>
              </a:rPr>
              <a:t>컴퓨터공학과 김경훈</a:t>
            </a:r>
            <a:endParaRPr lang="en-US" altLang="ko-KR" sz="1100" spc="-100" dirty="0" smtClean="0">
              <a:solidFill>
                <a:srgbClr val="FF634C"/>
              </a:solidFill>
              <a:latin typeface="나눔명조"/>
              <a:ea typeface="나눔명조"/>
            </a:endParaRPr>
          </a:p>
          <a:p>
            <a:pPr algn="ctr">
              <a:defRPr lang="ko-KR" altLang="en-US"/>
            </a:pPr>
            <a:r>
              <a:rPr lang="ko-KR" altLang="en-US" sz="1100" b="0" i="0" u="none" kern="1200" spc="-100" baseline="0" dirty="0" err="1" smtClean="0">
                <a:solidFill>
                  <a:srgbClr val="FF634C"/>
                </a:solidFill>
                <a:latin typeface="나눔명조"/>
                <a:ea typeface="나눔명조"/>
              </a:rPr>
              <a:t>이복기</a:t>
            </a:r>
            <a:r>
              <a:rPr lang="ko-KR" altLang="en-US" sz="1100" b="0" i="0" u="none" kern="1200" spc="-100" baseline="0" dirty="0" smtClean="0">
                <a:solidFill>
                  <a:srgbClr val="FF634C"/>
                </a:solidFill>
                <a:latin typeface="나눔명조"/>
                <a:ea typeface="나눔명조"/>
              </a:rPr>
              <a:t> 교수님 </a:t>
            </a:r>
            <a:r>
              <a:rPr lang="ko-KR" altLang="en-US" sz="1100" spc="-100" dirty="0" smtClean="0">
                <a:solidFill>
                  <a:srgbClr val="FF634C"/>
                </a:solidFill>
                <a:latin typeface="나눔명조"/>
                <a:ea typeface="나눔명조"/>
              </a:rPr>
              <a:t>웹프로그래밍</a:t>
            </a:r>
            <a:r>
              <a:rPr lang="ko-KR" altLang="en-US" sz="1100" b="0" i="0" u="none" kern="1200" spc="-100" baseline="0" dirty="0" smtClean="0">
                <a:solidFill>
                  <a:srgbClr val="FF634C"/>
                </a:solidFill>
                <a:latin typeface="나눔명조"/>
                <a:ea typeface="나눔명조"/>
              </a:rPr>
              <a:t> </a:t>
            </a:r>
            <a:r>
              <a:rPr lang="ko-KR" altLang="en-US" sz="1100" b="0" i="0" u="none" kern="1200" spc="-100" baseline="0" dirty="0" smtClean="0">
                <a:solidFill>
                  <a:srgbClr val="FF634C"/>
                </a:solidFill>
                <a:latin typeface="나눔명조"/>
                <a:ea typeface="나눔명조"/>
              </a:rPr>
              <a:t>프로젝트</a:t>
            </a:r>
            <a:endParaRPr lang="en-US" altLang="ko-KR" sz="1100" b="0" i="0" u="none" kern="1200" spc="-100" baseline="0" dirty="0">
              <a:solidFill>
                <a:srgbClr val="FF634C"/>
              </a:solidFill>
              <a:latin typeface="나눔명조"/>
              <a:ea typeface="나눔명조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5895" y="1419590"/>
            <a:ext cx="3599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r>
              <a:rPr lang="ko-KR" altLang="en-US" sz="54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퍼즐 게임</a:t>
            </a:r>
            <a:endParaRPr lang="en-US" altLang="ko-KR" sz="5400" b="1" dirty="0">
              <a:ln w="66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73074"/>
            <a:ext cx="9144000" cy="295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  <a:defRPr lang="ko-KR" altLang="en-US"/>
            </a:pPr>
            <a:r>
              <a:rPr lang="ko-KR" altLang="en-US" sz="1400">
                <a:latin typeface="나눔명조"/>
                <a:ea typeface="나눔명조"/>
              </a:rPr>
              <a:t>목	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7847" y="347281"/>
            <a:ext cx="2736342" cy="1251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16811"/>
            <a:ext cx="9144000" cy="12003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2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 </a:t>
            </a:r>
            <a:r>
              <a:rPr lang="ko-KR" altLang="en-US" sz="1200" spc="-10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게임 설명</a:t>
            </a:r>
            <a:endParaRPr lang="ko-KR" altLang="en-US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endParaRPr lang="ko-KR" altLang="en-US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2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 </a:t>
            </a:r>
            <a:r>
              <a:rPr lang="ko-KR" altLang="en-US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</a:t>
            </a:r>
            <a:r>
              <a:rPr lang="ko-KR" altLang="en-US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설명</a:t>
            </a:r>
            <a:endParaRPr lang="en-US" altLang="ko-KR" sz="1200" spc="-10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endParaRPr lang="ko-KR" altLang="en-US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2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ko-KR" altLang="en-US" sz="12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실제 </a:t>
            </a:r>
            <a:r>
              <a:rPr lang="ko-KR" altLang="en-US" sz="1200" spc="-10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게임</a:t>
            </a:r>
            <a:endParaRPr lang="en-US" altLang="ko-KR" sz="1200" b="0" i="0" u="none" kern="1200" spc="-100" baseline="0" dirty="0" smtClean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endParaRPr lang="en-US" altLang="ko-KR" sz="12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1594539" cy="40214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0567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AutoNum type="romanUcPeriod"/>
              <a:defRPr lang="ko-KR" altLang="en-US"/>
            </a:pPr>
            <a:r>
              <a:rPr lang="ko-KR" altLang="en-US" sz="1000" b="0" i="0" u="none" kern="1200" spc="-100" baseline="0" dirty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en-US" altLang="ko-KR" sz="1000" b="0" i="0" u="none" kern="1200" spc="-10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r>
              <a:rPr lang="ko-KR" altLang="en-US" sz="1000" b="0" i="0" u="none" kern="1200" spc="-10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게임 설명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 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90452" y="627480"/>
            <a:ext cx="45858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r>
              <a:rPr lang="ko-KR" altLang="en-US" sz="40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퍼즐 게임이란</a:t>
            </a:r>
            <a:r>
              <a:rPr lang="en-US" altLang="ko-KR" sz="40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altLang="ko-KR" sz="4000" b="1" dirty="0">
              <a:ln w="66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550" y="2355720"/>
            <a:ext cx="4844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위처럼 랜덤으로 배열된 숫자들을</a:t>
            </a:r>
            <a:endParaRPr lang="en-US" altLang="ko-KR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아래의 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1,2,3,4,5,6,7,8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순으로 배열하는 것이다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을 기준으로 숫자를 위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아래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양 옆으로 이동하여 저 순으로 배열해야 한다</a:t>
            </a:r>
            <a:r>
              <a:rPr lang="en-US" altLang="ko-KR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40" y="3363860"/>
            <a:ext cx="148590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78" y="1820975"/>
            <a:ext cx="1409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10" y="1203560"/>
            <a:ext cx="432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다음과 같은 인터페이스로</a:t>
            </a:r>
            <a:endParaRPr lang="en-US" altLang="ko-KR" sz="16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NEWGAME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버튼을 누르면 게임을 </a:t>
            </a:r>
            <a:r>
              <a:rPr lang="ko-KR" altLang="en-US" sz="16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재시작하고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숫자를 한번 옮길 때마다 옮긴 숫자가 증가한다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숫자들은 버튼형식으로 만들어 </a:t>
            </a:r>
            <a:r>
              <a:rPr lang="ko-KR" altLang="en-US" sz="16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누를때마다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6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이동함수가</a:t>
            </a:r>
            <a:endParaRPr lang="en-US" altLang="ko-KR" sz="16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발동되도록 설계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44961" y="336767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인터페이스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8" y="889272"/>
            <a:ext cx="3900695" cy="31510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491" y="2571750"/>
            <a:ext cx="3141350" cy="21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49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1692" y="3587170"/>
            <a:ext cx="7012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난수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배치를 이용해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0~8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까지의 </a:t>
            </a:r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난수를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배치하여 </a:t>
            </a:r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var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[</a:t>
            </a:r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]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라는 배열에 하나씩 넣는다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이때 중복될 경우를 피하기 위해 중복된 것이 발견되면 이전 배열로 돌아가 다른 것이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나올 때 까지 다시 돌린다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그렇게 </a:t>
            </a:r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var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배열에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0 1 2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3 4 5  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이런 모양으로 배열을 받아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그것을 위의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form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에서 버튼모양으로 출력한다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6 7 8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44961" y="336767"/>
            <a:ext cx="2935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랜덤 숫자 받기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99" y="1059541"/>
            <a:ext cx="5820879" cy="1368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690" y="2067680"/>
            <a:ext cx="3771900" cy="304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40" y="2531535"/>
            <a:ext cx="3562350" cy="5524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40" y="3146932"/>
            <a:ext cx="3914775" cy="2381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00" y="2560647"/>
            <a:ext cx="4490090" cy="8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580" y="3587170"/>
            <a:ext cx="525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0 1 2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3 4 5  </a:t>
            </a:r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pos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[]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 이렇게 배치되어 있기 때문에 양 옆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위 아래 이동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6 7 8  </a:t>
            </a:r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할때마다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이동할 곳과 원래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 있던 숫자를 뒤바꾸고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nummoves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이동 횟수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한번씩 증가시킨다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(IF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문의 의미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맨 윗줄은 위로 이동할 수 없고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맨 아랫줄은 아래로 이동할 수 없기 때문에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문을 넣어준다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.)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44961" y="336767"/>
            <a:ext cx="2935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숫자 이동 함수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002886"/>
            <a:ext cx="4248150" cy="2581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795" y="1021936"/>
            <a:ext cx="40195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62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711" y="277367"/>
            <a:ext cx="2253046" cy="40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1082" y="358711"/>
            <a:ext cx="8515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634C"/>
              </a:buClr>
              <a:buNone/>
              <a:defRPr lang="ko-KR" altLang="en-US"/>
            </a:pPr>
            <a:r>
              <a:rPr lang="ko-KR" altLang="en-US" sz="1000" b="0" i="0" u="none" kern="1200" spc="-100" baseline="0" dirty="0" err="1">
                <a:solidFill>
                  <a:srgbClr val="FF634C"/>
                </a:solidFill>
                <a:latin typeface="나눔명조"/>
                <a:ea typeface="나눔명조"/>
              </a:rPr>
              <a:t>Ⅱ</a:t>
            </a:r>
            <a:r>
              <a:rPr lang="ko-KR" altLang="en-US" sz="1000" b="0" i="0" u="none" kern="1200" spc="-100" baseline="0" dirty="0">
                <a:solidFill>
                  <a:srgbClr val="FF634C"/>
                </a:solidFill>
                <a:latin typeface="나눔명조"/>
                <a:ea typeface="나눔명조"/>
              </a:rPr>
              <a:t>. </a:t>
            </a:r>
            <a:r>
              <a:rPr lang="en-US" altLang="ko-KR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.</a:t>
            </a:r>
            <a:r>
              <a:rPr lang="ko-KR" altLang="en-US" sz="1000" b="0" i="0" u="none" kern="1200" spc="-100" baseline="0" dirty="0" smtClean="0">
                <a:solidFill>
                  <a:schemeClr val="bg1">
                    <a:lumMod val="30000"/>
                  </a:schemeClr>
                </a:solidFill>
                <a:latin typeface="나눔명조"/>
                <a:ea typeface="나눔명조"/>
              </a:rPr>
              <a:t>코딩 설명</a:t>
            </a:r>
            <a:endParaRPr lang="en-US" altLang="ko-KR" sz="1000" b="0" i="0" u="none" kern="1200" spc="-100" baseline="0" dirty="0">
              <a:solidFill>
                <a:schemeClr val="bg1">
                  <a:lumMod val="30000"/>
                </a:schemeClr>
              </a:solidFill>
              <a:latin typeface="나눔명조"/>
              <a:ea typeface="나눔명조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460" y="2427730"/>
            <a:ext cx="3384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숫자가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1 2 3</a:t>
            </a:r>
          </a:p>
          <a:p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4 5 6</a:t>
            </a:r>
          </a:p>
          <a:p>
            <a:r>
              <a:rPr lang="en-US" altLang="ko-KR" sz="1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7 8 0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</a:t>
            </a:r>
            <a:r>
              <a:rPr lang="ko-KR" altLang="en-US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배열됬을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경우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</a:t>
            </a:r>
          </a:p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한판 더 할지 묻고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확인을 누르면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Newgame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함수를 발동시켜 다시 게임을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ko-KR" altLang="en-US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시작한다</a:t>
            </a:r>
            <a:r>
              <a:rPr lang="en-US" altLang="ko-KR" sz="1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en-US" altLang="ko-KR" sz="1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30740" y="94737"/>
            <a:ext cx="5131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6600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숫자 배열에 성공했을 경우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9" y="695325"/>
            <a:ext cx="8292274" cy="14443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880" y="2571750"/>
            <a:ext cx="5040700" cy="15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8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347846" y="1707642"/>
            <a:ext cx="2736342" cy="1251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355723"/>
            <a:ext cx="9144000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</a:rPr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264</Words>
  <Application>Microsoft Office PowerPoint</Application>
  <PresentationFormat>화면 슬라이드 쇼(16:9)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나눔명조</vt:lpstr>
      <vt:lpstr>함초롬돋움</vt:lpstr>
      <vt:lpstr>휴먼편지체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미래</dc:creator>
  <cp:lastModifiedBy>김경민</cp:lastModifiedBy>
  <cp:revision>66</cp:revision>
  <dcterms:created xsi:type="dcterms:W3CDTF">2015-09-07T03:16:12Z</dcterms:created>
  <dcterms:modified xsi:type="dcterms:W3CDTF">2016-06-07T13:55:26Z</dcterms:modified>
</cp:coreProperties>
</file>