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6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embeddedFontLst>
    <p:embeddedFont>
      <p:font typeface="HY중고딕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휴먼가는샘체" panose="02010504000101010101" pitchFamily="2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233183"/>
            <a:ext cx="265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파이썬 스터디 </a:t>
            </a: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OT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ea"/>
                <a:ea typeface="+mj-ea"/>
              </a:rPr>
              <a:t>Python Study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166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Thank you </a:t>
            </a:r>
            <a:endParaRPr lang="ko-KR" alt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954780" y="2411730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5289171" y="2472809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Python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635240" y="2596778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4023360" y="3300532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파이썬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4023360" y="3669864"/>
            <a:ext cx="566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lt"/>
              </a:rPr>
              <a:t>파이썬은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1991</a:t>
            </a:r>
            <a:r>
              <a:rPr lang="ko-KR" altLang="en-US" dirty="0">
                <a:latin typeface="+mj-lt"/>
              </a:rPr>
              <a:t>년 프로그래머인 귀도 반 </a:t>
            </a:r>
            <a:r>
              <a:rPr lang="ko-KR" altLang="en-US" dirty="0" err="1">
                <a:latin typeface="+mj-lt"/>
              </a:rPr>
              <a:t>로섬이</a:t>
            </a:r>
            <a:r>
              <a:rPr lang="ko-KR" altLang="en-US" dirty="0">
                <a:latin typeface="+mj-lt"/>
              </a:rPr>
              <a:t> 발표한 고급 프로그래밍 언어로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객체지향적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인터프리터 언어이다</a:t>
            </a:r>
            <a:r>
              <a:rPr lang="en-US" altLang="ko-KR" dirty="0">
                <a:latin typeface="+mj-lt"/>
              </a:rPr>
              <a:t>. 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60295" y="42751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파이썬이란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2489378"/>
            <a:chOff x="5203632" y="2171892"/>
            <a:chExt cx="5277678" cy="24893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1.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처음 코딩을 배우는 사람이 시작하기 좋다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명령어가 일상용어와 비슷하다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가독성이 좋고 문법이 간단하다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파이썬을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써야할까요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37E6A-F376-40DD-946E-D77A89E97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" y="1616964"/>
            <a:ext cx="5852160" cy="36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파이썬을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써야할까요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F103A-7973-4DF9-B3B8-4A823353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3" y="1505302"/>
            <a:ext cx="4478898" cy="2376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B88944-B4A2-43E6-BD43-E0452C9D7F1C}"/>
              </a:ext>
            </a:extLst>
          </p:cNvPr>
          <p:cNvSpPr txBox="1"/>
          <p:nvPr/>
        </p:nvSpPr>
        <p:spPr>
          <a:xfrm>
            <a:off x="1196327" y="3512858"/>
            <a:ext cx="316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C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C91351-11C7-4610-8505-B55D7E02C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53" y="1505301"/>
            <a:ext cx="6036372" cy="23266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A697BF-EB3A-4CFD-A8CE-8F7C36C95CFE}"/>
              </a:ext>
            </a:extLst>
          </p:cNvPr>
          <p:cNvSpPr txBox="1"/>
          <p:nvPr/>
        </p:nvSpPr>
        <p:spPr>
          <a:xfrm>
            <a:off x="7540979" y="3512858"/>
            <a:ext cx="316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C++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8126DF-A300-4CAF-B037-8787E3070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9" y="4123378"/>
            <a:ext cx="5912686" cy="26724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B8914D-61FB-4FE3-B5E1-DEA1E5D4ACA1}"/>
              </a:ext>
            </a:extLst>
          </p:cNvPr>
          <p:cNvSpPr txBox="1"/>
          <p:nvPr/>
        </p:nvSpPr>
        <p:spPr>
          <a:xfrm>
            <a:off x="1656019" y="6373551"/>
            <a:ext cx="316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JAVA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5B90BDF-EE4D-46E5-931F-64DF522F4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63" y="4593570"/>
            <a:ext cx="4002900" cy="7209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897042-2A1D-4E51-9970-5C6707F3A67E}"/>
              </a:ext>
            </a:extLst>
          </p:cNvPr>
          <p:cNvSpPr txBox="1"/>
          <p:nvPr/>
        </p:nvSpPr>
        <p:spPr>
          <a:xfrm>
            <a:off x="7430610" y="4123378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ea typeface="+mj-ea"/>
              </a:rPr>
              <a:t>Python?</a:t>
            </a:r>
            <a:endParaRPr lang="ko-KR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51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3597374"/>
            <a:chOff x="5203632" y="2171892"/>
            <a:chExt cx="5277678" cy="35973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2.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파이썬은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 현대 언어이다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- </a:t>
              </a:r>
              <a:r>
                <a:rPr lang="ko-KR" altLang="en-US" sz="2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파이썬은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C, C++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등등과 비교하면 굉장히 현대적이고 세련된 언어임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-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웹 어플리케이션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(</a:t>
              </a:r>
              <a:r>
                <a:rPr lang="en-US" altLang="ko-KR" sz="2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Jython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),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모바일 앱 개발 등등에도 사용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(Facebook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앱에서도 사용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)</a:t>
              </a: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파이썬을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써야할까요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648F0-D42E-4700-BE72-1388E2A7C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957458"/>
            <a:ext cx="5852160" cy="40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1381383"/>
            <a:chOff x="5203632" y="2171892"/>
            <a:chExt cx="5277678" cy="13813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3.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그냥 요즘 많이 쓴다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파이썬을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써야할까요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CF49E8-5DB5-4463-9E3D-863588C2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" y="2687988"/>
            <a:ext cx="6355631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8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3966706"/>
            <a:chOff x="5203632" y="2171892"/>
            <a:chExt cx="5277678" cy="39667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파이썬 소개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- 1989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년 네덜란드의 귀도 반 </a:t>
              </a:r>
              <a:r>
                <a:rPr lang="ko-KR" altLang="en-US" sz="2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로섬이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개발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현재 가장 </a:t>
              </a:r>
              <a:r>
                <a:rPr lang="ko-KR" altLang="en-US" sz="2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트렌디한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언어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재미있는 코딩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Android,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2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iOs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를 제외한 대부분의 플랫폼 지원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파이썬이란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0C8A2-E098-4EA6-B363-D98105AF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" y="2537712"/>
            <a:ext cx="7365079" cy="2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7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4336038"/>
            <a:chOff x="5203632" y="2171892"/>
            <a:chExt cx="5277678" cy="43360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IDE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통합 개발 환경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코딩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,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디버그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,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컴파일 등 프로그램 개발에 필요한 작업을 하나의 프로그램에서 할 수 있게 하는 환경을 제공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Visual Studio, Eclipse …</a:t>
              </a:r>
              <a:r>
                <a:rPr lang="en-US" altLang="ko-KR" sz="2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etc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PyCharm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파이썬이란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12F415-C85C-4AE0-8584-46D23E108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8" y="2137602"/>
            <a:ext cx="5882896" cy="36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오늘의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609AB-B8EB-448D-9DB7-5FD6981C637F}"/>
              </a:ext>
            </a:extLst>
          </p:cNvPr>
          <p:cNvSpPr txBox="1"/>
          <p:nvPr/>
        </p:nvSpPr>
        <p:spPr>
          <a:xfrm>
            <a:off x="1796716" y="2475323"/>
            <a:ext cx="8662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휴먼가는샘체" panose="02010504000101010101" pitchFamily="2" charset="-127"/>
                <a:ea typeface="휴먼가는샘체" panose="02010504000101010101" pitchFamily="2" charset="-127"/>
              </a:rPr>
              <a:t>Hello</a:t>
            </a:r>
            <a:r>
              <a:rPr lang="ko-KR" altLang="en-US" sz="6600" dirty="0">
                <a:latin typeface="휴먼가는샘체" panose="02010504000101010101" pitchFamily="2" charset="-127"/>
                <a:ea typeface="휴먼가는샘체" panose="02010504000101010101" pitchFamily="2" charset="-127"/>
              </a:rPr>
              <a:t> </a:t>
            </a:r>
            <a:r>
              <a:rPr lang="en-US" altLang="ko-KR" sz="6600" dirty="0">
                <a:latin typeface="휴먼가는샘체" panose="02010504000101010101" pitchFamily="2" charset="-127"/>
                <a:ea typeface="휴먼가는샘체" panose="02010504000101010101" pitchFamily="2" charset="-127"/>
              </a:rPr>
              <a:t>World</a:t>
            </a:r>
            <a:r>
              <a:rPr lang="ko-KR" altLang="en-US" sz="6600" dirty="0">
                <a:latin typeface="휴먼가는샘체" panose="02010504000101010101" pitchFamily="2" charset="-127"/>
                <a:ea typeface="휴먼가는샘체" panose="02010504000101010101" pitchFamily="2" charset="-127"/>
              </a:rPr>
              <a:t> 출력하기</a:t>
            </a:r>
            <a:endParaRPr lang="en-US" altLang="ko-KR" sz="6600" dirty="0"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pPr algn="ctr"/>
            <a:endParaRPr lang="ko-KR" altLang="en-US" sz="6600" dirty="0">
              <a:latin typeface="+mj-lt"/>
              <a:ea typeface="휴먼가는샘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97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183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휴먼가는샘체</vt:lpstr>
      <vt:lpstr>맑은 고딕</vt:lpstr>
      <vt:lpstr>Arial</vt:lpstr>
      <vt:lpstr>HY중고딕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 경훈</cp:lastModifiedBy>
  <cp:revision>38</cp:revision>
  <dcterms:created xsi:type="dcterms:W3CDTF">2017-11-16T00:50:54Z</dcterms:created>
  <dcterms:modified xsi:type="dcterms:W3CDTF">2019-04-02T12:45:11Z</dcterms:modified>
</cp:coreProperties>
</file>