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2" r:id="rId4"/>
    <p:sldId id="273" r:id="rId5"/>
    <p:sldId id="275" r:id="rId6"/>
    <p:sldId id="264" r:id="rId7"/>
    <p:sldId id="274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62" r:id="rId19"/>
  </p:sldIdLst>
  <p:sldSz cx="12192000" cy="6858000"/>
  <p:notesSz cx="6858000" cy="9144000"/>
  <p:embeddedFontLst>
    <p:embeddedFont>
      <p:font typeface="HY중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가는샘체" panose="02010504000101010101" pitchFamily="2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6194-39E3-4691-BD82-8E4325A9F09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774B-7B0B-4508-AE04-2B395F06F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예비군</a:t>
            </a:r>
            <a:r>
              <a:rPr lang="en-US" altLang="ko-KR" dirty="0"/>
              <a:t>, </a:t>
            </a:r>
            <a:r>
              <a:rPr lang="ko-KR" altLang="en-US" dirty="0"/>
              <a:t>현충일 빼고 오늘까지 </a:t>
            </a:r>
            <a:r>
              <a:rPr lang="en-US" altLang="ko-KR" dirty="0"/>
              <a:t>3</a:t>
            </a:r>
            <a:r>
              <a:rPr lang="ko-KR" altLang="en-US" dirty="0"/>
              <a:t>번 남음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명확한 결과물 하나 내는게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배운거</a:t>
            </a:r>
            <a:r>
              <a:rPr lang="ko-KR" altLang="en-US" dirty="0"/>
              <a:t> 이용하여 </a:t>
            </a:r>
            <a:r>
              <a:rPr lang="ko-KR" altLang="en-US" dirty="0" err="1"/>
              <a:t>프로그램하나</a:t>
            </a:r>
            <a:r>
              <a:rPr lang="ko-KR" altLang="en-US" dirty="0"/>
              <a:t> 제작해보기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7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문은 내가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ko-KR" altLang="en-US" dirty="0" err="1"/>
              <a:t>반복해야되는지</a:t>
            </a:r>
            <a:r>
              <a:rPr lang="ko-KR" altLang="en-US" dirty="0"/>
              <a:t> 알고 </a:t>
            </a:r>
            <a:r>
              <a:rPr lang="ko-KR" altLang="en-US" dirty="0" err="1"/>
              <a:t>수행할때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10</a:t>
            </a:r>
            <a:r>
              <a:rPr lang="ko-KR" altLang="en-US" dirty="0"/>
              <a:t>번이면 </a:t>
            </a:r>
            <a:r>
              <a:rPr lang="en-US" altLang="ko-KR" dirty="0"/>
              <a:t>10</a:t>
            </a:r>
            <a:r>
              <a:rPr lang="ko-KR" altLang="en-US" dirty="0"/>
              <a:t>번</a:t>
            </a:r>
            <a:r>
              <a:rPr lang="en-US" altLang="ko-KR" dirty="0"/>
              <a:t>, 5</a:t>
            </a:r>
            <a:r>
              <a:rPr lang="ko-KR" altLang="en-US" dirty="0"/>
              <a:t>번이면 </a:t>
            </a:r>
            <a:r>
              <a:rPr lang="en-US" altLang="ko-KR" dirty="0"/>
              <a:t>5</a:t>
            </a:r>
            <a:r>
              <a:rPr lang="ko-KR" altLang="en-US" dirty="0"/>
              <a:t>번 이렇게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ko-KR" altLang="en-US" dirty="0" err="1"/>
              <a:t>반복하고싶을떄</a:t>
            </a:r>
            <a:r>
              <a:rPr lang="ko-KR" altLang="en-US" dirty="0"/>
              <a:t> 사용하고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문은 내가 얼마나 반복할지 모르므로</a:t>
            </a:r>
            <a:r>
              <a:rPr lang="en-US" altLang="ko-KR" dirty="0"/>
              <a:t>, </a:t>
            </a:r>
            <a:r>
              <a:rPr lang="ko-KR" altLang="en-US" dirty="0"/>
              <a:t>조건에 맞추어 반복하고 </a:t>
            </a:r>
            <a:r>
              <a:rPr lang="ko-KR" altLang="en-US" dirty="0" err="1"/>
              <a:t>싶을때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프로그래밍에서 사실상 내가 얼마나 반복할지 모르면 무한루프로 돌리고 조건에 맞춰 탈출하는 경우로 주로 사용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거의 무한루프로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6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for</a:t>
            </a:r>
            <a:r>
              <a:rPr lang="ko-KR" altLang="en-US" dirty="0"/>
              <a:t>문은 활용성이 다양하지만</a:t>
            </a:r>
            <a:endParaRPr lang="en-US" altLang="ko-KR" dirty="0"/>
          </a:p>
          <a:p>
            <a:r>
              <a:rPr lang="ko-KR" altLang="en-US" dirty="0"/>
              <a:t>일단 내가 단순하게 </a:t>
            </a:r>
            <a:r>
              <a:rPr lang="en-US" altLang="ko-KR" dirty="0"/>
              <a:t>n</a:t>
            </a:r>
            <a:r>
              <a:rPr lang="ko-KR" altLang="en-US" dirty="0"/>
              <a:t>번 반복하고 </a:t>
            </a:r>
            <a:r>
              <a:rPr lang="ko-KR" altLang="en-US" dirty="0" err="1"/>
              <a:t>싶을때</a:t>
            </a:r>
            <a:r>
              <a:rPr lang="en-US" altLang="ko-KR" dirty="0"/>
              <a:t>, </a:t>
            </a:r>
            <a:r>
              <a:rPr lang="ko-KR" altLang="en-US" dirty="0"/>
              <a:t>를 </a:t>
            </a:r>
            <a:r>
              <a:rPr lang="ko-KR" altLang="en-US" dirty="0" err="1"/>
              <a:t>이용할때</a:t>
            </a:r>
            <a:r>
              <a:rPr lang="ko-KR" altLang="en-US" dirty="0"/>
              <a:t>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 형식은 다음과 같고</a:t>
            </a:r>
            <a:endParaRPr lang="en-US" altLang="ko-KR" dirty="0"/>
          </a:p>
          <a:p>
            <a:r>
              <a:rPr lang="ko-KR" altLang="en-US" dirty="0"/>
              <a:t>이 경우 </a:t>
            </a:r>
            <a:r>
              <a:rPr lang="en-US" altLang="ko-KR" dirty="0"/>
              <a:t>range</a:t>
            </a:r>
            <a:r>
              <a:rPr lang="ko-KR" altLang="en-US" dirty="0"/>
              <a:t>는 범위를 지정하는 메소드이며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에서 시작해서 </a:t>
            </a:r>
            <a:r>
              <a:rPr lang="en-US" altLang="ko-KR" dirty="0"/>
              <a:t>11 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10</a:t>
            </a:r>
            <a:r>
              <a:rPr lang="ko-KR" altLang="en-US" dirty="0"/>
              <a:t>에서 끝난다는 것을 명시합니다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반열린</a:t>
            </a:r>
            <a:r>
              <a:rPr lang="ko-KR" altLang="en-US" dirty="0"/>
              <a:t> 범위를 사용하기 때문에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/ 11 </a:t>
            </a:r>
            <a:r>
              <a:rPr lang="ko-KR" altLang="en-US" dirty="0"/>
              <a:t>미만</a:t>
            </a:r>
            <a:r>
              <a:rPr lang="en-US" altLang="ko-KR" dirty="0"/>
              <a:t> </a:t>
            </a:r>
            <a:r>
              <a:rPr lang="ko-KR" altLang="en-US" dirty="0"/>
              <a:t>으로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Forrange</a:t>
            </a:r>
            <a:r>
              <a:rPr lang="en-US" altLang="ko-KR" dirty="0"/>
              <a:t> </a:t>
            </a:r>
            <a:r>
              <a:rPr lang="ko-KR" altLang="en-US" dirty="0"/>
              <a:t>코드보기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for</a:t>
            </a:r>
            <a:r>
              <a:rPr lang="ko-KR" altLang="en-US" dirty="0"/>
              <a:t>문은 리스트를 순회할 수 있는 기능을 가지고 있는데</a:t>
            </a:r>
            <a:r>
              <a:rPr lang="en-US" altLang="ko-KR" dirty="0"/>
              <a:t>, </a:t>
            </a:r>
            <a:r>
              <a:rPr lang="ko-KR" altLang="en-US" dirty="0"/>
              <a:t>다음과 같이 선언하면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는 각 리스트의 인덱스를 한번씩 순회하게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5,4,3,2,1</a:t>
            </a:r>
            <a:r>
              <a:rPr lang="ko-KR" altLang="en-US" dirty="0"/>
              <a:t>를 순회 </a:t>
            </a:r>
            <a:r>
              <a:rPr lang="ko-KR" altLang="en-US" dirty="0" err="1"/>
              <a:t>하는것</a:t>
            </a:r>
            <a:r>
              <a:rPr lang="ko-KR" altLang="en-US" dirty="0"/>
              <a:t> 이죠</a:t>
            </a:r>
            <a:r>
              <a:rPr lang="en-US" altLang="ko-KR" dirty="0"/>
              <a:t>. </a:t>
            </a:r>
            <a:r>
              <a:rPr lang="ko-KR" altLang="en-US" dirty="0"/>
              <a:t>이를 출력해보면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forInList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8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문과는 다르게 내가 얼마나 반복할지 모를 때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 다음에 조건식을 넣고</a:t>
            </a:r>
            <a:r>
              <a:rPr lang="en-US" altLang="ko-KR" dirty="0"/>
              <a:t>, </a:t>
            </a:r>
            <a:r>
              <a:rPr lang="ko-KR" altLang="en-US" dirty="0"/>
              <a:t>그 식이 참인 동안은 계속 돌립니다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예제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3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무한루프는 말그대로 무한히 반복하는 코드입니다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</a:t>
            </a:r>
            <a:r>
              <a:rPr lang="ko-KR" altLang="en-US" dirty="0"/>
              <a:t>뒤의 조건식이 </a:t>
            </a:r>
            <a:r>
              <a:rPr lang="en-US" altLang="ko-KR" dirty="0"/>
              <a:t>true</a:t>
            </a:r>
            <a:r>
              <a:rPr lang="ko-KR" altLang="en-US" dirty="0"/>
              <a:t>인동안은 반복문이 계속 반복되므로</a:t>
            </a:r>
            <a:endParaRPr lang="en-US" altLang="ko-KR" dirty="0"/>
          </a:p>
          <a:p>
            <a:r>
              <a:rPr lang="ko-KR" altLang="en-US" dirty="0"/>
              <a:t>아예 뒤의 조건식을 </a:t>
            </a:r>
            <a:r>
              <a:rPr lang="en-US" altLang="ko-KR" dirty="0"/>
              <a:t>True</a:t>
            </a:r>
            <a:r>
              <a:rPr lang="ko-KR" altLang="en-US" dirty="0"/>
              <a:t>로 넣어주면 무한히 반복하게 됩니다</a:t>
            </a:r>
            <a:r>
              <a:rPr lang="en-US" altLang="ko-KR" dirty="0"/>
              <a:t>. </a:t>
            </a:r>
            <a:r>
              <a:rPr lang="ko-KR" altLang="en-US" dirty="0"/>
              <a:t>조건식이 절대 </a:t>
            </a:r>
            <a:r>
              <a:rPr lang="ko-KR" altLang="en-US" dirty="0" err="1"/>
              <a:t>바뀔일이</a:t>
            </a:r>
            <a:endParaRPr lang="en-US" altLang="ko-KR" dirty="0"/>
          </a:p>
          <a:p>
            <a:r>
              <a:rPr lang="ko-KR" altLang="en-US" dirty="0"/>
              <a:t>없이 계속 </a:t>
            </a:r>
            <a:r>
              <a:rPr lang="en-US" altLang="ko-KR" dirty="0"/>
              <a:t>True</a:t>
            </a:r>
            <a:r>
              <a:rPr lang="ko-KR" altLang="en-US" dirty="0"/>
              <a:t>이기 때문입니다</a:t>
            </a:r>
            <a:endParaRPr lang="en-US" altLang="ko-KR" dirty="0"/>
          </a:p>
          <a:p>
            <a:r>
              <a:rPr lang="ko-KR" altLang="en-US" dirty="0"/>
              <a:t>하지만 어떠한 작업을 </a:t>
            </a:r>
            <a:r>
              <a:rPr lang="ko-KR" altLang="en-US" dirty="0" err="1"/>
              <a:t>무한히한다면</a:t>
            </a:r>
            <a:r>
              <a:rPr lang="ko-KR" altLang="en-US" dirty="0"/>
              <a:t> 컴퓨터는 </a:t>
            </a:r>
            <a:r>
              <a:rPr lang="ko-KR" altLang="en-US" dirty="0" err="1"/>
              <a:t>못견디고</a:t>
            </a:r>
            <a:r>
              <a:rPr lang="ko-KR" altLang="en-US" dirty="0"/>
              <a:t> 비효율적인 작업이 </a:t>
            </a:r>
            <a:r>
              <a:rPr lang="ko-KR" altLang="en-US" dirty="0" err="1"/>
              <a:t>수행될테니</a:t>
            </a:r>
            <a:endParaRPr lang="en-US" altLang="ko-KR" dirty="0"/>
          </a:p>
          <a:p>
            <a:r>
              <a:rPr lang="ko-KR" altLang="en-US" dirty="0"/>
              <a:t>무한루프를 탈출할 수 있는 분기가 있어야합니다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사용하는것이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이건 예제로 보겠습니다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6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여태까지는 컴퓨터가 일방적으로 우리가 적은 코드를 수행했지만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대부분의 프로그램에서는 우리가 컴퓨터에게 뭔가 값을 입력해줘야 할 경우도 생깁니다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때 사용하는 것이 </a:t>
            </a:r>
            <a:r>
              <a:rPr lang="en-US" altLang="ko-KR" dirty="0"/>
              <a:t>input </a:t>
            </a:r>
            <a:r>
              <a:rPr lang="ko-KR" altLang="en-US" dirty="0"/>
              <a:t>메소드입니다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은 기본적으로 문자열로 입력을 받습니다</a:t>
            </a:r>
            <a:r>
              <a:rPr lang="en-US" altLang="ko-KR" dirty="0"/>
              <a:t>. </a:t>
            </a:r>
            <a:r>
              <a:rPr lang="ko-KR" altLang="en-US" dirty="0"/>
              <a:t>따라서 내가 정수나</a:t>
            </a:r>
            <a:r>
              <a:rPr lang="en-US" altLang="ko-KR" dirty="0"/>
              <a:t>, </a:t>
            </a:r>
            <a:r>
              <a:rPr lang="ko-KR" altLang="en-US" dirty="0"/>
              <a:t>실수형을 </a:t>
            </a:r>
            <a:r>
              <a:rPr lang="ko-KR" altLang="en-US" dirty="0" err="1"/>
              <a:t>받고싶다</a:t>
            </a:r>
            <a:r>
              <a:rPr lang="ko-KR" altLang="en-US" dirty="0"/>
              <a:t> </a:t>
            </a:r>
            <a:r>
              <a:rPr lang="ko-KR" altLang="en-US" dirty="0" err="1"/>
              <a:t>할때는</a:t>
            </a:r>
            <a:r>
              <a:rPr lang="ko-KR" altLang="en-US" dirty="0"/>
              <a:t> 따로 앞에 배운</a:t>
            </a:r>
            <a:endParaRPr lang="en-US" altLang="ko-KR" dirty="0"/>
          </a:p>
          <a:p>
            <a:r>
              <a:rPr lang="en-US" altLang="ko-KR" dirty="0"/>
              <a:t>Int, float</a:t>
            </a:r>
            <a:r>
              <a:rPr lang="ko-KR" altLang="en-US" dirty="0"/>
              <a:t>형으로 변환해주는 과정이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2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그다음은</a:t>
            </a:r>
            <a:r>
              <a:rPr lang="ko-KR" altLang="en-US" dirty="0"/>
              <a:t> 모듈입니다</a:t>
            </a:r>
            <a:endParaRPr lang="en-US" altLang="ko-KR" dirty="0"/>
          </a:p>
          <a:p>
            <a:r>
              <a:rPr lang="ko-KR" altLang="en-US" dirty="0"/>
              <a:t>여태까지 우리는 한 </a:t>
            </a:r>
            <a:r>
              <a:rPr lang="ko-KR" altLang="en-US" dirty="0" err="1"/>
              <a:t>예제마자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파일을 만들어가면서 </a:t>
            </a:r>
            <a:r>
              <a:rPr lang="ko-KR" altLang="en-US" dirty="0" err="1"/>
              <a:t>늘려놓은게</a:t>
            </a:r>
            <a:r>
              <a:rPr lang="ko-KR" altLang="en-US" dirty="0"/>
              <a:t> </a:t>
            </a:r>
            <a:r>
              <a:rPr lang="ko-KR" altLang="en-US" dirty="0" err="1"/>
              <a:t>보이실겁니다</a:t>
            </a:r>
            <a:endParaRPr lang="en-US" altLang="ko-KR" dirty="0"/>
          </a:p>
          <a:p>
            <a:r>
              <a:rPr lang="ko-KR" altLang="en-US" dirty="0"/>
              <a:t>이런 파일 하나하나도 모듈로 볼 수 있습니다</a:t>
            </a:r>
            <a:endParaRPr lang="en-US" altLang="ko-KR" dirty="0"/>
          </a:p>
          <a:p>
            <a:r>
              <a:rPr lang="ko-KR" altLang="en-US" dirty="0"/>
              <a:t>이제 다른 파일에서도 저 파일에 접근하여 다른 파일에서 </a:t>
            </a:r>
            <a:r>
              <a:rPr lang="ko-KR" altLang="en-US" dirty="0" err="1"/>
              <a:t>만들어놓은</a:t>
            </a:r>
            <a:r>
              <a:rPr lang="ko-KR" altLang="en-US" dirty="0"/>
              <a:t> 함수를 가져다 사용할 수 있습니다</a:t>
            </a:r>
            <a:endParaRPr lang="en-US" altLang="ko-KR" dirty="0"/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비롯하여 우리는 프로그래밍을 할 때 굉장히 많은 모듈을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저번에 제 프로젝트에서 보여드렸듯이 게임 하나 만드는데도 함수가 </a:t>
            </a:r>
            <a:r>
              <a:rPr lang="ko-KR" altLang="en-US" dirty="0" err="1"/>
              <a:t>몇십개는</a:t>
            </a:r>
            <a:r>
              <a:rPr lang="ko-KR" altLang="en-US" dirty="0"/>
              <a:t> 필요합니다</a:t>
            </a:r>
            <a:endParaRPr lang="en-US" altLang="ko-KR" dirty="0"/>
          </a:p>
          <a:p>
            <a:r>
              <a:rPr lang="ko-KR" altLang="en-US" dirty="0"/>
              <a:t>이런 함수를 다른 곳에서도 사용할 수 있도록 모듈을 불러올 수 있는 방법이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남들이 미리 만들어 놓은 모듈을 사용할 수도 있고 우리가 직접 만들어서 </a:t>
            </a:r>
            <a:r>
              <a:rPr lang="ko-KR" altLang="en-US" dirty="0" err="1"/>
              <a:t>사용할수도</a:t>
            </a:r>
            <a:r>
              <a:rPr lang="ko-KR" altLang="en-US" dirty="0"/>
              <a:t> 있지만</a:t>
            </a:r>
            <a:endParaRPr lang="en-US" altLang="ko-KR" dirty="0"/>
          </a:p>
          <a:p>
            <a:r>
              <a:rPr lang="ko-KR" altLang="en-US" dirty="0"/>
              <a:t>이번에는 저희가 직접 </a:t>
            </a:r>
            <a:r>
              <a:rPr lang="ko-KR" altLang="en-US" dirty="0" err="1"/>
              <a:t>만등러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6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모듈은 </a:t>
            </a:r>
            <a:r>
              <a:rPr lang="ko-KR" altLang="en-US" dirty="0" err="1"/>
              <a:t>파이썬이</a:t>
            </a:r>
            <a:r>
              <a:rPr lang="ko-KR" altLang="en-US" dirty="0"/>
              <a:t> 제공하는 라이브러리 중 하나로</a:t>
            </a:r>
            <a:endParaRPr lang="en-US" altLang="ko-KR" dirty="0"/>
          </a:p>
          <a:p>
            <a:r>
              <a:rPr lang="ko-KR" altLang="en-US" dirty="0"/>
              <a:t>말그대로 랜덤</a:t>
            </a:r>
            <a:r>
              <a:rPr lang="en-US" altLang="ko-KR" dirty="0"/>
              <a:t>, </a:t>
            </a:r>
            <a:r>
              <a:rPr lang="ko-KR" altLang="en-US" dirty="0"/>
              <a:t>난수를 발생하는 기능을 제공하는 모듈입니다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import</a:t>
            </a:r>
            <a:r>
              <a:rPr lang="ko-KR" altLang="en-US" dirty="0"/>
              <a:t>하면 </a:t>
            </a:r>
            <a:r>
              <a:rPr lang="ko-KR" altLang="en-US" dirty="0" err="1"/>
              <a:t>난수발생을</a:t>
            </a:r>
            <a:r>
              <a:rPr lang="ko-KR" altLang="en-US" dirty="0"/>
              <a:t> 할 수 있습니다</a:t>
            </a:r>
            <a:endParaRPr lang="en-US" altLang="ko-KR" dirty="0"/>
          </a:p>
          <a:p>
            <a:r>
              <a:rPr lang="ko-KR" altLang="en-US" dirty="0"/>
              <a:t>이거는 </a:t>
            </a:r>
            <a:r>
              <a:rPr lang="ko-KR" altLang="en-US" dirty="0" err="1"/>
              <a:t>구글링해도</a:t>
            </a:r>
            <a:r>
              <a:rPr lang="ko-KR" altLang="en-US" dirty="0"/>
              <a:t> 쉽게 나오지만 일단은 제가 앞에는 </a:t>
            </a:r>
            <a:r>
              <a:rPr lang="ko-KR" altLang="en-US" dirty="0" err="1"/>
              <a:t>제공해드릴게요</a:t>
            </a:r>
            <a:endParaRPr lang="en-US" altLang="ko-KR" dirty="0"/>
          </a:p>
          <a:p>
            <a:r>
              <a:rPr lang="en-US" altLang="ko-KR" dirty="0" err="1"/>
              <a:t>Randint</a:t>
            </a:r>
            <a:r>
              <a:rPr lang="ko-KR" altLang="en-US" dirty="0"/>
              <a:t>는 범위 안의 정수를 랜덤으로 호출하는 것이고</a:t>
            </a:r>
            <a:endParaRPr lang="en-US" altLang="ko-KR" dirty="0"/>
          </a:p>
          <a:p>
            <a:r>
              <a:rPr lang="en-US" altLang="ko-KR" dirty="0"/>
              <a:t>Num</a:t>
            </a:r>
            <a:r>
              <a:rPr lang="ko-KR" altLang="en-US" dirty="0"/>
              <a:t>에다가 </a:t>
            </a:r>
            <a:r>
              <a:rPr lang="en-US" altLang="ko-KR" dirty="0"/>
              <a:t>1~50</a:t>
            </a:r>
            <a:r>
              <a:rPr lang="ko-KR" altLang="en-US" dirty="0"/>
              <a:t>사이의 난수를 배치시키는 코드입니다</a:t>
            </a:r>
            <a:endParaRPr lang="en-US" altLang="ko-KR" dirty="0"/>
          </a:p>
          <a:p>
            <a:r>
              <a:rPr lang="ko-KR" altLang="en-US" dirty="0"/>
              <a:t>이제 무한루프를 통해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0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지난시간에 이어서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프로그래밍의 핵심이라고 부를 수 있는 함수를 다룰 건데요</a:t>
            </a:r>
            <a:endParaRPr lang="en-US" altLang="ko-KR" dirty="0"/>
          </a:p>
          <a:p>
            <a:r>
              <a:rPr lang="ko-KR" altLang="en-US" dirty="0"/>
              <a:t>사실상 프로그램은 함수만으로 진행된다고 봐도 무방합니다</a:t>
            </a:r>
            <a:endParaRPr lang="en-US" altLang="ko-KR" dirty="0"/>
          </a:p>
          <a:p>
            <a:r>
              <a:rPr lang="ko-KR" altLang="en-US" dirty="0"/>
              <a:t>함수는 뭔가 특별한 기능을 수행하는 장치</a:t>
            </a:r>
            <a:r>
              <a:rPr lang="en-US" altLang="ko-KR" dirty="0"/>
              <a:t>, </a:t>
            </a:r>
            <a:r>
              <a:rPr lang="ko-KR" altLang="en-US" dirty="0"/>
              <a:t>라고 보시면 되는데</a:t>
            </a:r>
            <a:endParaRPr lang="en-US" altLang="ko-KR" dirty="0"/>
          </a:p>
          <a:p>
            <a:r>
              <a:rPr lang="ko-KR" altLang="en-US" dirty="0"/>
              <a:t>간단하게 뭐 저희가 계산기를 프로그래밍 한다고 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r>
              <a:rPr lang="en-US" altLang="ko-KR" dirty="0"/>
              <a:t>, </a:t>
            </a:r>
            <a:r>
              <a:rPr lang="ko-KR" altLang="en-US" dirty="0"/>
              <a:t>곱하기를 수행하는 것들이 하나하나의 함수라고 할 수 있겠죠</a:t>
            </a:r>
            <a:endParaRPr lang="en-US" altLang="ko-KR" dirty="0"/>
          </a:p>
          <a:p>
            <a:r>
              <a:rPr lang="ko-KR" altLang="en-US" dirty="0"/>
              <a:t>그래서 프로그램을 기계라고 생각했을 때</a:t>
            </a:r>
            <a:r>
              <a:rPr lang="en-US" altLang="ko-KR" dirty="0"/>
              <a:t>, </a:t>
            </a:r>
            <a:r>
              <a:rPr lang="ko-KR" altLang="en-US" dirty="0"/>
              <a:t>함수는 각각의 기능을 하는 부품이라고 볼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함수들을 저희는 사용해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자주 써오던 </a:t>
            </a:r>
            <a:r>
              <a:rPr lang="en-US" altLang="ko-KR" dirty="0"/>
              <a:t>print </a:t>
            </a:r>
            <a:r>
              <a:rPr lang="ko-KR" altLang="en-US" dirty="0"/>
              <a:t>같은 게 있겠네요</a:t>
            </a:r>
            <a:endParaRPr lang="en-US" altLang="ko-KR" dirty="0"/>
          </a:p>
          <a:p>
            <a:r>
              <a:rPr lang="ko-KR" altLang="en-US" dirty="0"/>
              <a:t>기본적으로 함수는 함수이름</a:t>
            </a:r>
            <a:r>
              <a:rPr lang="en-US" altLang="ko-KR" dirty="0"/>
              <a:t>() </a:t>
            </a:r>
            <a:r>
              <a:rPr lang="ko-KR" altLang="en-US" dirty="0"/>
              <a:t>괄호 열고 괄호 닫고</a:t>
            </a:r>
            <a:r>
              <a:rPr lang="en-US" altLang="ko-KR" dirty="0"/>
              <a:t>, </a:t>
            </a:r>
            <a:r>
              <a:rPr lang="ko-KR" altLang="en-US" dirty="0"/>
              <a:t>이런 형식으로 이루어져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</a:t>
            </a:r>
            <a:r>
              <a:rPr lang="ko-KR" altLang="en-US" dirty="0"/>
              <a:t>같은 경우는 </a:t>
            </a:r>
            <a:r>
              <a:rPr lang="ko-KR" altLang="en-US" dirty="0" err="1"/>
              <a:t>파이썬에서</a:t>
            </a:r>
            <a:r>
              <a:rPr lang="ko-KR" altLang="en-US" dirty="0"/>
              <a:t> 기본적으로 제공하는 것이고</a:t>
            </a:r>
            <a:r>
              <a:rPr lang="en-US" altLang="ko-KR" dirty="0"/>
              <a:t>, </a:t>
            </a:r>
            <a:r>
              <a:rPr lang="ko-KR" altLang="en-US" dirty="0"/>
              <a:t>우리가 원한다면 저희만의 함수를 만들어낼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함수를 만들어 </a:t>
            </a:r>
            <a:r>
              <a:rPr lang="ko-KR" altLang="en-US" dirty="0" err="1"/>
              <a:t>보는것은</a:t>
            </a:r>
            <a:r>
              <a:rPr lang="ko-KR" altLang="en-US" dirty="0"/>
              <a:t> 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 </a:t>
            </a:r>
            <a:r>
              <a:rPr lang="ko-KR" altLang="en-US" dirty="0"/>
              <a:t>함수이름</a:t>
            </a:r>
            <a:r>
              <a:rPr lang="en-US" altLang="ko-KR" dirty="0"/>
              <a:t>():</a:t>
            </a:r>
          </a:p>
          <a:p>
            <a:endParaRPr lang="en-US" altLang="ko-KR" dirty="0"/>
          </a:p>
          <a:p>
            <a:r>
              <a:rPr lang="ko-KR" altLang="en-US" dirty="0"/>
              <a:t>그 밑에 </a:t>
            </a:r>
            <a:r>
              <a:rPr lang="en-US" altLang="ko-KR" dirty="0"/>
              <a:t>if</a:t>
            </a:r>
            <a:r>
              <a:rPr lang="ko-KR" altLang="en-US" dirty="0"/>
              <a:t>문처럼 블록처리를 하고 그 함수가 수행할 기능을 넣어봅니다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지금같은 경우는 함수를 만들었어요 라는 문구를 출력하게 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자기만의 함수를 만들 수 있습니다</a:t>
            </a:r>
            <a:r>
              <a:rPr lang="en-US" altLang="ko-KR" dirty="0"/>
              <a:t>. </a:t>
            </a:r>
            <a:r>
              <a:rPr lang="ko-KR" altLang="en-US" dirty="0"/>
              <a:t>이렇게 함수를 만드는 걸 함수를 정의 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def</a:t>
            </a:r>
            <a:r>
              <a:rPr lang="ko-KR" altLang="en-US" dirty="0"/>
              <a:t>는 </a:t>
            </a:r>
            <a:r>
              <a:rPr lang="en-US" altLang="ko-KR" dirty="0"/>
              <a:t>define</a:t>
            </a:r>
            <a:r>
              <a:rPr lang="ko-KR" altLang="en-US" dirty="0"/>
              <a:t>의 준말이므로 </a:t>
            </a:r>
            <a:r>
              <a:rPr lang="en-US" altLang="ko-KR" dirty="0"/>
              <a:t>function</a:t>
            </a:r>
            <a:r>
              <a:rPr lang="ko-KR" altLang="en-US" dirty="0"/>
              <a:t>이라는 새로운 함수를 정의한다</a:t>
            </a:r>
            <a:r>
              <a:rPr lang="en-US" altLang="ko-KR" dirty="0"/>
              <a:t>,</a:t>
            </a:r>
            <a:r>
              <a:rPr lang="ko-KR" altLang="en-US" dirty="0"/>
              <a:t>는 말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실제로 이렇게 </a:t>
            </a:r>
            <a:r>
              <a:rPr lang="ko-KR" altLang="en-US" dirty="0" err="1"/>
              <a:t>정의해놓은</a:t>
            </a:r>
            <a:r>
              <a:rPr lang="ko-KR" altLang="en-US" dirty="0"/>
              <a:t> 함수를 호출하면</a:t>
            </a:r>
            <a:r>
              <a:rPr lang="en-US" altLang="ko-KR" dirty="0"/>
              <a:t> , </a:t>
            </a:r>
            <a:r>
              <a:rPr lang="ko-KR" altLang="en-US" dirty="0" err="1"/>
              <a:t>만들어놓았던</a:t>
            </a:r>
            <a:r>
              <a:rPr lang="ko-KR" altLang="en-US" dirty="0"/>
              <a:t> 기능이 실행되는 걸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6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함수를 사용해야 하는 이유가 무엇일까요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방금같은 코드는 굳이 함수를 만드는 것보다 그냥 </a:t>
            </a:r>
            <a:r>
              <a:rPr lang="en-US" altLang="ko-KR" dirty="0"/>
              <a:t>print()</a:t>
            </a:r>
            <a:r>
              <a:rPr lang="ko-KR" altLang="en-US" dirty="0"/>
              <a:t>만 사용하는게 오히려 더 보기 좋은 코드였을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코드가 길어진다면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반복문을 써야하는 이유와 흡사해 집니다</a:t>
            </a:r>
            <a:r>
              <a:rPr lang="en-US" altLang="ko-KR" dirty="0"/>
              <a:t>. </a:t>
            </a:r>
            <a:r>
              <a:rPr lang="ko-KR" altLang="en-US" dirty="0"/>
              <a:t>불필요한 코드의 </a:t>
            </a:r>
            <a:r>
              <a:rPr lang="ko-KR" altLang="en-US" dirty="0" err="1"/>
              <a:t>길어짐을</a:t>
            </a:r>
            <a:r>
              <a:rPr lang="ko-KR" altLang="en-US" dirty="0"/>
              <a:t> 피할 수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함수에 코드가 짧으면 상관이 없겠지만 굉장히 긴 코드가 들어갈 수도 있습니다</a:t>
            </a:r>
            <a:r>
              <a:rPr lang="en-US" altLang="ko-KR" dirty="0"/>
              <a:t>.  </a:t>
            </a:r>
            <a:r>
              <a:rPr lang="ko-KR" altLang="en-US" dirty="0"/>
              <a:t>다음 그림처럼 별을 한 줄 출력하는 코드를 만든다고 했을 때</a:t>
            </a:r>
            <a:endParaRPr lang="en-US" altLang="ko-KR" dirty="0"/>
          </a:p>
          <a:p>
            <a:r>
              <a:rPr lang="ko-KR" altLang="en-US" dirty="0"/>
              <a:t>왼쪽처럼 </a:t>
            </a:r>
            <a:r>
              <a:rPr lang="en-US" altLang="ko-KR" dirty="0"/>
              <a:t>print</a:t>
            </a:r>
            <a:r>
              <a:rPr lang="ko-KR" altLang="en-US" dirty="0"/>
              <a:t>함수를 이용하여 별을 쭉 출력해도 좋겠으나 그냥 </a:t>
            </a:r>
            <a:r>
              <a:rPr lang="en-US" altLang="ko-KR" dirty="0" err="1"/>
              <a:t>printDot</a:t>
            </a:r>
            <a:r>
              <a:rPr lang="ko-KR" altLang="en-US" dirty="0"/>
              <a:t>이라는 새로운 함수를 정의하면 오른쪽처럼 눈이 편안한 코드가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재사용을 여러 번 </a:t>
            </a:r>
            <a:r>
              <a:rPr lang="ko-KR" altLang="en-US" dirty="0" err="1"/>
              <a:t>해야하는</a:t>
            </a:r>
            <a:r>
              <a:rPr lang="ko-KR" altLang="en-US" dirty="0"/>
              <a:t> </a:t>
            </a:r>
            <a:r>
              <a:rPr lang="ko-KR" altLang="en-US" dirty="0" err="1"/>
              <a:t>코드의경우</a:t>
            </a:r>
            <a:r>
              <a:rPr lang="ko-KR" altLang="en-US" dirty="0"/>
              <a:t> 함수를 하나 </a:t>
            </a:r>
            <a:r>
              <a:rPr lang="ko-KR" altLang="en-US" dirty="0" err="1"/>
              <a:t>만들어놓으면</a:t>
            </a:r>
            <a:r>
              <a:rPr lang="ko-KR" altLang="en-US" dirty="0"/>
              <a:t> 그냥 호출만 하면 </a:t>
            </a:r>
            <a:r>
              <a:rPr lang="ko-KR" altLang="en-US" dirty="0" err="1"/>
              <a:t>되니깐</a:t>
            </a:r>
            <a:r>
              <a:rPr lang="ko-KR" altLang="en-US" dirty="0"/>
              <a:t> 편해지죠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지금은 </a:t>
            </a:r>
            <a:r>
              <a:rPr lang="ko-KR" altLang="en-US" dirty="0" err="1"/>
              <a:t>한줄짜리</a:t>
            </a:r>
            <a:r>
              <a:rPr lang="ko-KR" altLang="en-US" dirty="0"/>
              <a:t> </a:t>
            </a:r>
            <a:r>
              <a:rPr lang="ko-KR" altLang="en-US" dirty="0" err="1"/>
              <a:t>함수인데도</a:t>
            </a:r>
            <a:r>
              <a:rPr lang="ko-KR" altLang="en-US" dirty="0"/>
              <a:t> 이런데 긴 코드의 함수라면 당연히 더 코드가 </a:t>
            </a:r>
            <a:r>
              <a:rPr lang="ko-KR" altLang="en-US" dirty="0" err="1"/>
              <a:t>깔끔해질겁니다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가독성까지 동시에 챙기는 것이죠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함수를 써야하는 이유는 프로그래밍에서의 모듈성을 </a:t>
            </a:r>
            <a:r>
              <a:rPr lang="ko-KR" altLang="en-US" dirty="0" err="1"/>
              <a:t>극대화할수있다</a:t>
            </a:r>
            <a:r>
              <a:rPr lang="en-US" altLang="ko-KR" dirty="0"/>
              <a:t>..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사실 아직 모듈을 다루지 않았으니 쉽게 설명하자면</a:t>
            </a:r>
            <a:endParaRPr lang="en-US" altLang="ko-KR" dirty="0"/>
          </a:p>
          <a:p>
            <a:r>
              <a:rPr lang="ko-KR" altLang="en-US" dirty="0"/>
              <a:t>기계가 여러 개 있고</a:t>
            </a:r>
            <a:r>
              <a:rPr lang="en-US" altLang="ko-KR" dirty="0"/>
              <a:t>, </a:t>
            </a:r>
            <a:r>
              <a:rPr lang="ko-KR" altLang="en-US" dirty="0"/>
              <a:t>기능을 여러 개 </a:t>
            </a:r>
            <a:r>
              <a:rPr lang="ko-KR" altLang="en-US" dirty="0" err="1"/>
              <a:t>수행한다헀을때</a:t>
            </a:r>
            <a:r>
              <a:rPr lang="ko-KR" altLang="en-US" dirty="0"/>
              <a:t> 각 기계마다 몇가지 함수가 있겠죠</a:t>
            </a:r>
            <a:endParaRPr lang="en-US" altLang="ko-KR" dirty="0"/>
          </a:p>
          <a:p>
            <a:r>
              <a:rPr lang="ko-KR" altLang="en-US" dirty="0"/>
              <a:t>이제 자신의 함수 뿐만 아니라</a:t>
            </a:r>
            <a:r>
              <a:rPr lang="en-US" altLang="ko-KR" dirty="0"/>
              <a:t>, </a:t>
            </a:r>
            <a:r>
              <a:rPr lang="ko-KR" altLang="en-US" dirty="0"/>
              <a:t>다른 기계의 함수까지 사용하는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이거는 이제 </a:t>
            </a:r>
            <a:r>
              <a:rPr lang="en-US" altLang="ko-KR" dirty="0"/>
              <a:t>import</a:t>
            </a:r>
            <a:r>
              <a:rPr lang="ko-KR" altLang="en-US" dirty="0"/>
              <a:t>라는 기능을 </a:t>
            </a:r>
            <a:r>
              <a:rPr lang="ko-KR" altLang="en-US" dirty="0" err="1"/>
              <a:t>사용해야하는데</a:t>
            </a:r>
            <a:r>
              <a:rPr lang="ko-KR" altLang="en-US" dirty="0"/>
              <a:t> 나중에 모듈을 </a:t>
            </a:r>
            <a:r>
              <a:rPr lang="ko-KR" altLang="en-US" dirty="0" err="1"/>
              <a:t>다룰때</a:t>
            </a:r>
            <a:r>
              <a:rPr lang="ko-KR" altLang="en-US" dirty="0"/>
              <a:t> </a:t>
            </a:r>
            <a:r>
              <a:rPr lang="ko-KR" altLang="en-US" dirty="0" err="1"/>
              <a:t>설명해드릴게요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2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그다음은</a:t>
            </a:r>
            <a:r>
              <a:rPr lang="ko-KR" altLang="en-US" dirty="0"/>
              <a:t> 매개변수입니다</a:t>
            </a:r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ko-KR" altLang="en-US" dirty="0" err="1"/>
              <a:t>앞에서처럼</a:t>
            </a:r>
            <a:r>
              <a:rPr lang="ko-KR" altLang="en-US" dirty="0"/>
              <a:t> 단순하게 별을 프린트하는 기능만 할 수도 있겠으나</a:t>
            </a:r>
            <a:endParaRPr lang="en-US" altLang="ko-KR" dirty="0"/>
          </a:p>
          <a:p>
            <a:r>
              <a:rPr lang="ko-KR" altLang="en-US" dirty="0"/>
              <a:t>대부분의 함수는 변수를 다루는 역할을 많이 수행합니다</a:t>
            </a:r>
            <a:endParaRPr lang="en-US" altLang="ko-KR" dirty="0"/>
          </a:p>
          <a:p>
            <a:r>
              <a:rPr lang="ko-KR" altLang="en-US" dirty="0"/>
              <a:t>그러면 내가 어떠한 값을 넣었을 때 그 값을 다룰 수 있는 함수를 사용하려면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함수에게</a:t>
            </a:r>
            <a:r>
              <a:rPr lang="ko-KR" altLang="en-US" dirty="0"/>
              <a:t> 변수를 </a:t>
            </a:r>
            <a:r>
              <a:rPr lang="ko-KR" altLang="en-US" dirty="0" err="1"/>
              <a:t>전달해야합니다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전달인자를 매개변수</a:t>
            </a:r>
            <a:r>
              <a:rPr lang="en-US" altLang="ko-KR" dirty="0"/>
              <a:t>. (</a:t>
            </a:r>
            <a:r>
              <a:rPr lang="ko-KR" altLang="en-US" dirty="0"/>
              <a:t>파라미터</a:t>
            </a:r>
            <a:r>
              <a:rPr lang="en-US" altLang="ko-KR" dirty="0"/>
              <a:t>,</a:t>
            </a:r>
            <a:r>
              <a:rPr lang="ko-KR" altLang="en-US" dirty="0"/>
              <a:t>인자</a:t>
            </a:r>
            <a:r>
              <a:rPr lang="en-US" altLang="ko-KR" dirty="0"/>
              <a:t>…)</a:t>
            </a:r>
            <a:r>
              <a:rPr lang="ko-KR" altLang="en-US" dirty="0"/>
              <a:t>라고 부릅니다</a:t>
            </a:r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어떠한 값을 전달받아 </a:t>
            </a:r>
            <a:r>
              <a:rPr lang="en-US" altLang="ko-KR" dirty="0"/>
              <a:t>2</a:t>
            </a:r>
            <a:r>
              <a:rPr lang="ko-KR" altLang="en-US" dirty="0"/>
              <a:t>를 더하는 함수를 만든다고 </a:t>
            </a:r>
            <a:r>
              <a:rPr lang="ko-KR" altLang="en-US" dirty="0" err="1"/>
              <a:t>했을때</a:t>
            </a:r>
            <a:r>
              <a:rPr lang="ko-KR" altLang="en-US" dirty="0"/>
              <a:t> 그 </a:t>
            </a:r>
            <a:r>
              <a:rPr lang="en-US" altLang="ko-KR" dirty="0"/>
              <a:t>‘</a:t>
            </a:r>
            <a:r>
              <a:rPr lang="ko-KR" altLang="en-US" dirty="0"/>
              <a:t>어떠한 </a:t>
            </a:r>
            <a:r>
              <a:rPr lang="ko-KR" altLang="en-US" dirty="0" err="1"/>
              <a:t>값＇을</a:t>
            </a:r>
            <a:r>
              <a:rPr lang="ko-KR" altLang="en-US" dirty="0"/>
              <a:t> 전달해야 합니다</a:t>
            </a:r>
            <a:endParaRPr lang="en-US" altLang="ko-KR" dirty="0"/>
          </a:p>
          <a:p>
            <a:r>
              <a:rPr lang="ko-KR" altLang="en-US" dirty="0" err="1"/>
              <a:t>그럴때</a:t>
            </a:r>
            <a:r>
              <a:rPr lang="ko-KR" altLang="en-US" dirty="0"/>
              <a:t> 함수를 </a:t>
            </a:r>
            <a:r>
              <a:rPr lang="ko-KR" altLang="en-US" dirty="0" err="1"/>
              <a:t>정의할때</a:t>
            </a:r>
            <a:r>
              <a:rPr lang="ko-KR" altLang="en-US" dirty="0"/>
              <a:t> 함수명의 괄호 안에 매개변수를 </a:t>
            </a:r>
            <a:r>
              <a:rPr lang="ko-KR" altLang="en-US" dirty="0" err="1"/>
              <a:t>적어놓습니다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자료형을 따로 명시하지 않으므로</a:t>
            </a:r>
            <a:r>
              <a:rPr lang="en-US" altLang="ko-KR" dirty="0"/>
              <a:t>, a</a:t>
            </a:r>
            <a:r>
              <a:rPr lang="ko-KR" altLang="en-US" dirty="0"/>
              <a:t>라고만 적고 내가 함수를 사용할 때 어떠한 자료형의 매개변수를 </a:t>
            </a:r>
            <a:r>
              <a:rPr lang="ko-KR" altLang="en-US" dirty="0" err="1"/>
              <a:t>전달하냐에</a:t>
            </a:r>
            <a:r>
              <a:rPr lang="ko-KR" altLang="en-US" dirty="0"/>
              <a:t> 따라 달라지게 됩니다</a:t>
            </a:r>
            <a:r>
              <a:rPr lang="en-US" altLang="ko-KR" dirty="0"/>
              <a:t>. (</a:t>
            </a:r>
            <a:r>
              <a:rPr lang="ko-KR" altLang="en-US" dirty="0"/>
              <a:t>예제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함수는 값을 돌려주는 기능이 있습니다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수행하는것을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이라고 하는데</a:t>
            </a:r>
            <a:r>
              <a:rPr lang="en-US" altLang="ko-KR" dirty="0"/>
              <a:t>, </a:t>
            </a:r>
            <a:r>
              <a:rPr lang="ko-KR" altLang="en-US" dirty="0"/>
              <a:t>기본적으로 함수는 </a:t>
            </a:r>
            <a:r>
              <a:rPr lang="en-US" altLang="ko-KR" dirty="0"/>
              <a:t>return</a:t>
            </a:r>
            <a:r>
              <a:rPr lang="ko-KR" altLang="en-US" dirty="0"/>
              <a:t>을 만나면 종료를 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Return</a:t>
            </a:r>
            <a:r>
              <a:rPr lang="ko-KR" altLang="en-US" dirty="0"/>
              <a:t>은 위처럼 </a:t>
            </a:r>
            <a:r>
              <a:rPr lang="en-US" altLang="ko-KR" dirty="0"/>
              <a:t>2</a:t>
            </a:r>
            <a:r>
              <a:rPr lang="ko-KR" altLang="en-US" dirty="0"/>
              <a:t>만큼 값이 증가된 </a:t>
            </a:r>
            <a:r>
              <a:rPr lang="en-US" altLang="ko-KR" dirty="0"/>
              <a:t>a</a:t>
            </a:r>
            <a:r>
              <a:rPr lang="ko-KR" altLang="en-US" dirty="0"/>
              <a:t>를 반환하는 역할도 있으나</a:t>
            </a:r>
            <a:r>
              <a:rPr lang="en-US" altLang="ko-KR" dirty="0"/>
              <a:t>, </a:t>
            </a:r>
            <a:r>
              <a:rPr lang="ko-KR" altLang="en-US" dirty="0"/>
              <a:t>함수를 끝마치는 역할도 동시에 수행한다는 점을 </a:t>
            </a:r>
            <a:r>
              <a:rPr lang="ko-KR" altLang="en-US" dirty="0" err="1"/>
              <a:t>알아두시면</a:t>
            </a:r>
            <a:r>
              <a:rPr lang="ko-KR" altLang="en-US" dirty="0"/>
              <a:t> </a:t>
            </a:r>
            <a:r>
              <a:rPr lang="ko-KR" altLang="en-US" dirty="0" err="1"/>
              <a:t>될것같습니다</a:t>
            </a:r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+ </a:t>
            </a:r>
            <a:r>
              <a:rPr lang="ko-KR" altLang="en-US" dirty="0"/>
              <a:t>문자열일때는 </a:t>
            </a:r>
            <a:r>
              <a:rPr lang="ko-KR" altLang="en-US" dirty="0" err="1"/>
              <a:t>오류뜨는거</a:t>
            </a:r>
            <a:r>
              <a:rPr lang="ko-KR" altLang="en-US" dirty="0"/>
              <a:t> 보여주기 </a:t>
            </a:r>
            <a:r>
              <a:rPr lang="en-US" altLang="ko-KR" dirty="0"/>
              <a:t>+ return</a:t>
            </a:r>
            <a:r>
              <a:rPr lang="ko-KR" altLang="en-US" dirty="0"/>
              <a:t>을 빼면 그냥 지역변수로 끝나고 값의 변화가 없음을 알아야함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return </a:t>
            </a:r>
            <a:r>
              <a:rPr lang="ko-KR" altLang="en-US" dirty="0"/>
              <a:t>여러 개 받는 </a:t>
            </a:r>
            <a:r>
              <a:rPr lang="en-US" altLang="ko-KR" dirty="0"/>
              <a:t>6</a:t>
            </a:r>
            <a:r>
              <a:rPr lang="ko-KR" altLang="en-US" dirty="0"/>
              <a:t>번 예제 알려주기</a:t>
            </a:r>
            <a:endParaRPr lang="en-US" altLang="ko-KR" dirty="0"/>
          </a:p>
          <a:p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5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5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숫자 자료형을 다루면서 정수와 실수를 다뤘습니다</a:t>
            </a:r>
            <a:endParaRPr lang="en-US" altLang="ko-KR" dirty="0"/>
          </a:p>
          <a:p>
            <a:r>
              <a:rPr lang="ko-KR" altLang="en-US" dirty="0"/>
              <a:t>이전에 말했듯이 </a:t>
            </a:r>
            <a:r>
              <a:rPr lang="ko-KR" altLang="en-US" dirty="0" err="1"/>
              <a:t>파이썬은</a:t>
            </a:r>
            <a:r>
              <a:rPr lang="ko-KR" altLang="en-US" dirty="0"/>
              <a:t> 자료형이 따로 존재하지 않으므로 기본적으로</a:t>
            </a:r>
            <a:endParaRPr lang="en-US" altLang="ko-KR" dirty="0"/>
          </a:p>
          <a:p>
            <a:r>
              <a:rPr lang="en-US" altLang="ko-KR" dirty="0"/>
              <a:t>A=3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선언했을때는</a:t>
            </a:r>
            <a:r>
              <a:rPr lang="ko-KR" altLang="en-US" dirty="0"/>
              <a:t> 정수로 판단한다고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 실수임을 명시하기 위해서는</a:t>
            </a:r>
            <a:r>
              <a:rPr lang="en-US" altLang="ko-KR" dirty="0"/>
              <a:t>(</a:t>
            </a:r>
            <a:r>
              <a:rPr lang="ko-KR" altLang="en-US" dirty="0"/>
              <a:t>소수점 아래까지 다룬다고</a:t>
            </a:r>
            <a:r>
              <a:rPr lang="en-US" altLang="ko-KR" dirty="0"/>
              <a:t> </a:t>
            </a:r>
            <a:r>
              <a:rPr lang="ko-KR" altLang="en-US" dirty="0"/>
              <a:t>명시하기 위해서는</a:t>
            </a:r>
            <a:r>
              <a:rPr lang="en-US" altLang="ko-KR" dirty="0"/>
              <a:t>) 3.0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선언해야합니다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 err="1"/>
              <a:t>번예제</a:t>
            </a:r>
            <a:r>
              <a:rPr lang="ko-KR" altLang="en-US" dirty="0"/>
              <a:t> 보여주기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8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여태까지 한 변수를 넣어보았지만 그러면 한 변수당 한 데이터밖에 </a:t>
            </a:r>
            <a:r>
              <a:rPr lang="ko-KR" altLang="en-US" dirty="0" err="1"/>
              <a:t>못다루기</a:t>
            </a:r>
            <a:r>
              <a:rPr lang="ko-KR" altLang="en-US" dirty="0"/>
              <a:t> 때문에 불편합니다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이럴때</a:t>
            </a:r>
            <a:r>
              <a:rPr lang="ko-KR" altLang="en-US" dirty="0"/>
              <a:t> 리스트를 사용하면 동시에 여러 숫자</a:t>
            </a:r>
            <a:r>
              <a:rPr lang="en-US" altLang="ko-KR" dirty="0"/>
              <a:t>, </a:t>
            </a:r>
            <a:r>
              <a:rPr lang="ko-KR" altLang="en-US" dirty="0"/>
              <a:t>문자열 모음을 이용할 수 있습니다</a:t>
            </a:r>
            <a:endParaRPr lang="en-US" altLang="ko-KR" dirty="0"/>
          </a:p>
          <a:p>
            <a:r>
              <a:rPr lang="ko-KR" altLang="en-US" dirty="0"/>
              <a:t>리스트 안의 값은 숫자</a:t>
            </a:r>
            <a:r>
              <a:rPr lang="en-US" altLang="ko-KR" dirty="0"/>
              <a:t>, </a:t>
            </a:r>
            <a:r>
              <a:rPr lang="ko-KR" altLang="en-US" dirty="0"/>
              <a:t>문자열 다 가능하며 차후에 배울 클래스도 가능은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밑의 </a:t>
            </a:r>
            <a:r>
              <a:rPr lang="en-US" altLang="ko-KR" dirty="0" err="1"/>
              <a:t>multiList</a:t>
            </a:r>
            <a:r>
              <a:rPr lang="ko-KR" altLang="en-US" dirty="0"/>
              <a:t>처럼 숫자와 문자열을 섞어서도 가능합니다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리스트는 </a:t>
            </a:r>
            <a:r>
              <a:rPr lang="en-US" altLang="ko-KR" dirty="0"/>
              <a:t>[] </a:t>
            </a:r>
            <a:r>
              <a:rPr lang="ko-KR" altLang="en-US" dirty="0"/>
              <a:t>중괄호로 선언과 초기화를 동시에 하며 만약에 선언만 하고싶은 경우는 </a:t>
            </a:r>
            <a:r>
              <a:rPr lang="en-US" altLang="ko-KR" dirty="0" err="1"/>
              <a:t>numList</a:t>
            </a:r>
            <a:r>
              <a:rPr lang="en-US" altLang="ko-KR" dirty="0"/>
              <a:t> = list()</a:t>
            </a:r>
            <a:r>
              <a:rPr lang="ko-KR" altLang="en-US" dirty="0"/>
              <a:t>로 가능은 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리스트의 각 값</a:t>
            </a:r>
            <a:r>
              <a:rPr lang="en-US" altLang="ko-KR" dirty="0"/>
              <a:t>, 0</a:t>
            </a:r>
            <a:r>
              <a:rPr lang="ko-KR" altLang="en-US" dirty="0"/>
              <a:t>번째 값</a:t>
            </a:r>
            <a:r>
              <a:rPr lang="en-US" altLang="ko-KR" dirty="0"/>
              <a:t>, 1</a:t>
            </a:r>
            <a:r>
              <a:rPr lang="ko-KR" altLang="en-US" dirty="0" err="1"/>
              <a:t>번쨰</a:t>
            </a:r>
            <a:r>
              <a:rPr lang="ko-KR" altLang="en-US" dirty="0"/>
              <a:t> 값에 접근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몇번째를</a:t>
            </a:r>
            <a:r>
              <a:rPr lang="ko-KR" altLang="en-US" dirty="0"/>
              <a:t> </a:t>
            </a:r>
            <a:r>
              <a:rPr lang="ko-KR" altLang="en-US" dirty="0" err="1"/>
              <a:t>의미하는것을</a:t>
            </a:r>
            <a:r>
              <a:rPr lang="ko-KR" altLang="en-US" dirty="0"/>
              <a:t> </a:t>
            </a:r>
            <a:r>
              <a:rPr lang="ko-KR" altLang="en-US" dirty="0" err="1"/>
              <a:t>인덱스라고하는데</a:t>
            </a:r>
            <a:r>
              <a:rPr lang="en-US" altLang="ko-KR" dirty="0"/>
              <a:t>, </a:t>
            </a:r>
            <a:r>
              <a:rPr lang="ko-KR" altLang="en-US" dirty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까지 존재하는 리스트임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)/</a:t>
            </a:r>
            <a:r>
              <a:rPr lang="ko-KR" altLang="en-US" dirty="0" err="1"/>
              <a:t>컴공에서는</a:t>
            </a:r>
            <a:r>
              <a:rPr lang="ko-KR" altLang="en-US" dirty="0"/>
              <a:t> 무조건 프로그래밍에서는 숫자가 </a:t>
            </a:r>
            <a:r>
              <a:rPr lang="en-US" altLang="ko-KR" dirty="0"/>
              <a:t>1</a:t>
            </a:r>
            <a:r>
              <a:rPr lang="ko-KR" altLang="en-US" dirty="0"/>
              <a:t>부터가 아니라 </a:t>
            </a:r>
            <a:r>
              <a:rPr lang="en-US" altLang="ko-KR" dirty="0"/>
              <a:t>0</a:t>
            </a:r>
            <a:r>
              <a:rPr lang="ko-KR" altLang="en-US" dirty="0"/>
              <a:t>부터 시작함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번 예제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중</a:t>
            </a:r>
            <a:r>
              <a:rPr lang="en-US" altLang="ko-KR" dirty="0"/>
              <a:t>,3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다차원</a:t>
            </a:r>
            <a:r>
              <a:rPr lang="en-US" altLang="ko-KR" dirty="0"/>
              <a:t>) </a:t>
            </a:r>
            <a:r>
              <a:rPr lang="ko-KR" altLang="en-US" dirty="0"/>
              <a:t>리스트 존재는 하나 이번에는 </a:t>
            </a:r>
            <a:r>
              <a:rPr lang="ko-KR" altLang="en-US" dirty="0" err="1"/>
              <a:t>안다룸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5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리스트 인덱싱처럼 문자열도 인덱스가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안녕하세요라는 </a:t>
            </a:r>
            <a:r>
              <a:rPr lang="en-US" altLang="ko-KR" dirty="0"/>
              <a:t>5</a:t>
            </a:r>
            <a:r>
              <a:rPr lang="ko-KR" altLang="en-US" dirty="0"/>
              <a:t>개 크기의 문자열이 있을 때</a:t>
            </a:r>
            <a:endParaRPr lang="en-US" altLang="ko-KR" dirty="0"/>
          </a:p>
          <a:p>
            <a:r>
              <a:rPr lang="en-US" altLang="ko-KR" dirty="0"/>
              <a:t>String[0]</a:t>
            </a:r>
            <a:r>
              <a:rPr lang="ko-KR" altLang="en-US" dirty="0"/>
              <a:t>을 출력해보면 맨 첫번째 문자가 출력됩니다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Stringindex</a:t>
            </a:r>
            <a:r>
              <a:rPr lang="ko-KR" altLang="en-US" dirty="0"/>
              <a:t> 예제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D774B-7B0B-4508-AE04-2B395F06FE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233183"/>
            <a:ext cx="265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파이썬 스터디 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3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ea"/>
                <a:ea typeface="+mj-ea"/>
              </a:rPr>
              <a:t>주차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ea"/>
                <a:ea typeface="+mj-ea"/>
              </a:rPr>
              <a:t>Python Study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반복문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F3DA1-A282-4F49-AB61-0E7AEC9DE94D}"/>
              </a:ext>
            </a:extLst>
          </p:cNvPr>
          <p:cNvSpPr txBox="1"/>
          <p:nvPr/>
        </p:nvSpPr>
        <p:spPr>
          <a:xfrm>
            <a:off x="753319" y="1526998"/>
            <a:ext cx="1036525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1. For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- N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번 반복하고 싶을 때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-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얼마나 반복할지 개발자가 알 때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2. While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-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조건에 맞춰 반복하고 싶을 때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-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얼마나 반복할지 모름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주로 무한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루프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95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For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4C535A-8D15-4CE6-AD09-39A493F4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6" y="1456389"/>
            <a:ext cx="7023503" cy="9687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056501-15D2-47DA-A1BF-C35166C5B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6" y="3429000"/>
            <a:ext cx="7275604" cy="1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0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9059" y="1000284"/>
            <a:ext cx="1109697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② 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for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문 이용하여 구구단 출력하기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3C8E-294F-459D-BB3F-EB87E1E0CAAE}"/>
              </a:ext>
            </a:extLst>
          </p:cNvPr>
          <p:cNvSpPr txBox="1"/>
          <p:nvPr/>
        </p:nvSpPr>
        <p:spPr>
          <a:xfrm>
            <a:off x="763721" y="2341092"/>
            <a:ext cx="109114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2EF06-7422-4685-AB9D-6539F9B3BCA9}"/>
              </a:ext>
            </a:extLst>
          </p:cNvPr>
          <p:cNvSpPr txBox="1"/>
          <p:nvPr/>
        </p:nvSpPr>
        <p:spPr>
          <a:xfrm>
            <a:off x="2229677" y="2255372"/>
            <a:ext cx="7732646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For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문을 이용하여 구구단 이쁘게 출력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**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최대한 짧은 코드 안에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Hint</a:t>
            </a:r>
          </a:p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각 단을 구하는 걸 함수로 만들기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함수를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9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번 반복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69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While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0461C-B083-4A7D-9111-2DAB26340DD7}"/>
              </a:ext>
            </a:extLst>
          </p:cNvPr>
          <p:cNvSpPr txBox="1"/>
          <p:nvPr/>
        </p:nvSpPr>
        <p:spPr>
          <a:xfrm>
            <a:off x="727364" y="1079161"/>
            <a:ext cx="1146463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while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조건식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: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 블록은 조건식이 참인 동안만 수행</a:t>
            </a:r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.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.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.</a:t>
            </a:r>
          </a:p>
        </p:txBody>
      </p:sp>
    </p:spTree>
    <p:extLst>
      <p:ext uri="{BB962C8B-B14F-4D97-AF65-F5344CB8AC3E}">
        <p14:creationId xmlns:p14="http://schemas.microsoft.com/office/powerpoint/2010/main" val="240787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무한루프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0461C-B083-4A7D-9111-2DAB26340DD7}"/>
              </a:ext>
            </a:extLst>
          </p:cNvPr>
          <p:cNvSpPr txBox="1"/>
          <p:nvPr/>
        </p:nvSpPr>
        <p:spPr>
          <a:xfrm>
            <a:off x="727364" y="1079161"/>
            <a:ext cx="114646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10C7A3-53BF-4841-A261-AEACE867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10" y="1591856"/>
            <a:ext cx="9684203" cy="25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2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사용자 입력 받기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0461C-B083-4A7D-9111-2DAB26340DD7}"/>
              </a:ext>
            </a:extLst>
          </p:cNvPr>
          <p:cNvSpPr txBox="1"/>
          <p:nvPr/>
        </p:nvSpPr>
        <p:spPr>
          <a:xfrm>
            <a:off x="727364" y="1079161"/>
            <a:ext cx="114646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A3BB37-2406-4154-B89D-3BE4DC4E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9" y="1494659"/>
            <a:ext cx="7342643" cy="1705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40D8BE-A9E4-4871-824C-F4383382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59" y="4643870"/>
            <a:ext cx="4266372" cy="1486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20CB2-69AD-4700-B6C9-8808D5F98EA7}"/>
              </a:ext>
            </a:extLst>
          </p:cNvPr>
          <p:cNvSpPr txBox="1"/>
          <p:nvPr/>
        </p:nvSpPr>
        <p:spPr>
          <a:xfrm>
            <a:off x="6459682" y="4582472"/>
            <a:ext cx="77877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콘솔이 입력을 무한히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기다림</a:t>
            </a:r>
          </a:p>
        </p:txBody>
      </p:sp>
    </p:spTree>
    <p:extLst>
      <p:ext uri="{BB962C8B-B14F-4D97-AF65-F5344CB8AC3E}">
        <p14:creationId xmlns:p14="http://schemas.microsoft.com/office/powerpoint/2010/main" val="429286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0461C-B083-4A7D-9111-2DAB26340DD7}"/>
              </a:ext>
            </a:extLst>
          </p:cNvPr>
          <p:cNvSpPr txBox="1"/>
          <p:nvPr/>
        </p:nvSpPr>
        <p:spPr>
          <a:xfrm>
            <a:off x="206170" y="2598003"/>
            <a:ext cx="119858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모듈 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: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함수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변수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클래스 등 </a:t>
            </a:r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모아놓은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파일</a:t>
            </a:r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파이썬 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파일명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  <a:r>
              <a:rPr lang="en-US" altLang="ko-KR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py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도 하나의 모듈</a:t>
            </a:r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54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9059" y="1000284"/>
            <a:ext cx="110969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③ 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Random 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모듈과 무한루프를 이용한 </a:t>
            </a:r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업다운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 게임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3C8E-294F-459D-BB3F-EB87E1E0CAAE}"/>
              </a:ext>
            </a:extLst>
          </p:cNvPr>
          <p:cNvSpPr txBox="1"/>
          <p:nvPr/>
        </p:nvSpPr>
        <p:spPr>
          <a:xfrm>
            <a:off x="763721" y="2341092"/>
            <a:ext cx="109114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2EF06-7422-4685-AB9D-6539F9B3BCA9}"/>
              </a:ext>
            </a:extLst>
          </p:cNvPr>
          <p:cNvSpPr txBox="1"/>
          <p:nvPr/>
        </p:nvSpPr>
        <p:spPr>
          <a:xfrm>
            <a:off x="516834" y="3848909"/>
            <a:ext cx="116751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무한루프 이용하여 업 다운 게임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사용자에게 입력을 받아 랜덤 값보다 크면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down,</a:t>
            </a:r>
          </a:p>
          <a:p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작으면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up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을 출력하고 같으면 성공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! 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출력하고 루프 종료하기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2AD26F-1CBD-4949-844F-C3D19841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" y="1993429"/>
            <a:ext cx="9501313" cy="15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6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Thank you </a:t>
            </a:r>
            <a:endParaRPr lang="ko-KR" altLang="en-US" sz="4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1569" y="1445076"/>
            <a:ext cx="5277678" cy="2752398"/>
            <a:chOff x="5203632" y="2171892"/>
            <a:chExt cx="5277678" cy="1862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47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Medium" panose="02020603020101020101" pitchFamily="18" charset="-127"/>
                </a:rPr>
                <a:t>함수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3120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특별한 목적의 작업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특수한 기능</a:t>
              </a:r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수행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  <a:p>
              <a:pPr marL="342900" indent="-342900" algn="just">
                <a:buFontTx/>
                <a:buChar char="-"/>
              </a:pP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1171" y="182880"/>
            <a:ext cx="332613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함수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785BEB-58DC-4666-9000-7B42AC28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9" y="1352550"/>
            <a:ext cx="4829175" cy="415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8645F2-070B-4B12-8644-29BDF4AE9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69" y="4299530"/>
            <a:ext cx="2985131" cy="14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37579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함수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5E86CD-5EB3-48C9-BF0A-757C1290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26" y="1835420"/>
            <a:ext cx="9053784" cy="23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함수를 써야하는 이유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580825-E7E4-4DAB-AF69-A12FF8B0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7" y="2219552"/>
            <a:ext cx="5143500" cy="2533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3CE6BA-7ACF-4B3E-B5A5-B3B9FD7A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32" y="1828800"/>
            <a:ext cx="5705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매개변수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(Parameter)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B76EE-D7DC-4122-8BD2-3CAD72C7614D}"/>
              </a:ext>
            </a:extLst>
          </p:cNvPr>
          <p:cNvSpPr txBox="1"/>
          <p:nvPr/>
        </p:nvSpPr>
        <p:spPr>
          <a:xfrm>
            <a:off x="1085436" y="1834510"/>
            <a:ext cx="778770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def function(</a:t>
            </a:r>
            <a:r>
              <a:rPr lang="en-US" altLang="ko-KR" sz="48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):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a+=2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	return a</a:t>
            </a:r>
          </a:p>
          <a:p>
            <a:endParaRPr lang="en-US" altLang="ko-KR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 = function(a)</a:t>
            </a:r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32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9059" y="1000284"/>
            <a:ext cx="1109697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① 조건별로 </a:t>
            </a:r>
            <a:r>
              <a:rPr lang="en-US" altLang="ko-KR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return </a:t>
            </a:r>
            <a:r>
              <a:rPr lang="ko-KR" altLang="en-US" sz="6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휴먼가는샘체" panose="02010504000101010101" pitchFamily="2" charset="-127"/>
                <a:ea typeface="휴먼가는샘체" panose="02010504000101010101" pitchFamily="2" charset="-127"/>
              </a:rPr>
              <a:t>값 따로 받는 함수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3C8E-294F-459D-BB3F-EB87E1E0CAAE}"/>
              </a:ext>
            </a:extLst>
          </p:cNvPr>
          <p:cNvSpPr txBox="1"/>
          <p:nvPr/>
        </p:nvSpPr>
        <p:spPr>
          <a:xfrm>
            <a:off x="763721" y="2341092"/>
            <a:ext cx="109114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9952EE-07C2-4014-A725-B0C605DC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" y="2196931"/>
            <a:ext cx="5910469" cy="4461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2EF06-7422-4685-AB9D-6539F9B3BCA9}"/>
              </a:ext>
            </a:extLst>
          </p:cNvPr>
          <p:cNvSpPr txBox="1"/>
          <p:nvPr/>
        </p:nvSpPr>
        <p:spPr>
          <a:xfrm>
            <a:off x="6831494" y="2196931"/>
            <a:ext cx="5360506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a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와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b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의 합이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10 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이상이면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a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와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b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의 합 반환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그 외의 경우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a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와 </a:t>
            </a:r>
            <a:r>
              <a:rPr lang="en-US" altLang="ko-KR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b</a:t>
            </a:r>
            <a:r>
              <a:rPr lang="ko-KR" altLang="en-US" sz="5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휴먼가는샘체" panose="02010504000101010101" pitchFamily="2" charset="-127"/>
                <a:ea typeface="휴먼가는샘체" panose="02010504000101010101" pitchFamily="2" charset="-127"/>
              </a:rPr>
              <a:t>의 곱 반환하기</a:t>
            </a:r>
            <a:endParaRPr lang="en-US" altLang="ko-KR" sz="5400" dirty="0">
              <a:ln>
                <a:solidFill>
                  <a:schemeClr val="tx1">
                    <a:alpha val="30000"/>
                  </a:schemeClr>
                </a:solidFill>
              </a:ln>
              <a:latin typeface="휴먼가는샘체" panose="02010504000101010101" pitchFamily="2" charset="-127"/>
              <a:ea typeface="휴먼가는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정수와 실수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36CAC9-AE6B-4FB8-92D3-B44856C0F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13" y="1482003"/>
            <a:ext cx="6631998" cy="4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3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리스트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0E829D-967B-469F-8A1F-13F7DAE1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37" y="2210421"/>
            <a:ext cx="9554125" cy="17519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4560A3-FB01-416D-9A06-C6551C2F4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254" y="1143835"/>
            <a:ext cx="1873261" cy="570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38F388-F569-48CE-84BD-5E0D80766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694" y="609993"/>
            <a:ext cx="2141813" cy="570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994939-54D1-445C-AB49-FEC0BF7ED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20" y="1005501"/>
            <a:ext cx="2249675" cy="57012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FC6314-FC74-43FC-B6D7-874DA1ECE092}"/>
              </a:ext>
            </a:extLst>
          </p:cNvPr>
          <p:cNvCxnSpPr/>
          <p:nvPr/>
        </p:nvCxnSpPr>
        <p:spPr>
          <a:xfrm flipH="1" flipV="1">
            <a:off x="3167270" y="1713958"/>
            <a:ext cx="1736034" cy="6316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A77B11-D680-4D88-9A8F-A492DF5FB88F}"/>
              </a:ext>
            </a:extLst>
          </p:cNvPr>
          <p:cNvCxnSpPr>
            <a:cxnSpLocks/>
          </p:cNvCxnSpPr>
          <p:nvPr/>
        </p:nvCxnSpPr>
        <p:spPr>
          <a:xfrm flipH="1" flipV="1">
            <a:off x="5065303" y="1143836"/>
            <a:ext cx="415545" cy="11281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5E98DF-609E-41DB-822C-9D8667D7EAE2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6096000" y="1575624"/>
            <a:ext cx="1684758" cy="634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3EEC48D-1484-4EA9-BFD2-F7C1B14470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936" y="4344565"/>
            <a:ext cx="9554126" cy="13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1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56907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Python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Study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058659" y="248164"/>
            <a:ext cx="77877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문자열 인덱싱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EE55C-FC8C-48BC-8948-D230711C07B6}"/>
              </a:ext>
            </a:extLst>
          </p:cNvPr>
          <p:cNvSpPr txBox="1"/>
          <p:nvPr/>
        </p:nvSpPr>
        <p:spPr>
          <a:xfrm>
            <a:off x="793076" y="1526998"/>
            <a:ext cx="10365254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String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=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‘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안녕하세요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’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String[0] = ‘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안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’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String[1] = ‘</a:t>
            </a:r>
            <a:r>
              <a:rPr lang="ko-KR" altLang="en-US" sz="48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녕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’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…</a:t>
            </a:r>
          </a:p>
          <a:p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String[4] = ‘</a:t>
            </a:r>
            <a:r>
              <a:rPr lang="ko-KR" altLang="en-US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요</a:t>
            </a:r>
            <a:r>
              <a:rPr lang="en-US" altLang="ko-KR" sz="4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’</a:t>
            </a:r>
          </a:p>
          <a:p>
            <a:endParaRPr lang="ko-KR" altLang="en-US" sz="4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2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1394</Words>
  <Application>Microsoft Office PowerPoint</Application>
  <PresentationFormat>와이드스크린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휴먼가는샘체</vt:lpstr>
      <vt:lpstr>HY중고딕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경훈</cp:lastModifiedBy>
  <cp:revision>106</cp:revision>
  <dcterms:created xsi:type="dcterms:W3CDTF">2017-11-16T00:50:54Z</dcterms:created>
  <dcterms:modified xsi:type="dcterms:W3CDTF">2019-05-09T11:14:21Z</dcterms:modified>
</cp:coreProperties>
</file>