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81" r:id="rId3"/>
    <p:sldId id="262" r:id="rId4"/>
  </p:sldIdLst>
  <p:sldSz cx="12192000" cy="6858000"/>
  <p:notesSz cx="6858000" cy="9144000"/>
  <p:embeddedFontLst>
    <p:embeddedFont>
      <p:font typeface="HY중고딕" panose="0203060000010101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휴먼가는샘체" panose="02010504000101010101" pitchFamily="2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8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76194-39E3-4691-BD82-8E4325A9F09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D774B-7B0B-4508-AE04-2B395F06F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0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예비군</a:t>
            </a:r>
            <a:r>
              <a:rPr lang="en-US" altLang="ko-KR" dirty="0"/>
              <a:t>, </a:t>
            </a:r>
            <a:r>
              <a:rPr lang="ko-KR" altLang="en-US" dirty="0"/>
              <a:t>현충일 빼고 오늘까지 </a:t>
            </a:r>
            <a:r>
              <a:rPr lang="en-US" altLang="ko-KR" dirty="0"/>
              <a:t>3</a:t>
            </a:r>
            <a:r>
              <a:rPr lang="ko-KR" altLang="en-US" dirty="0"/>
              <a:t>번 남음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명확한 결과물 하나 내는게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여태까지 </a:t>
            </a:r>
            <a:r>
              <a:rPr lang="ko-KR" altLang="en-US" dirty="0" err="1"/>
              <a:t>배운거</a:t>
            </a:r>
            <a:r>
              <a:rPr lang="ko-KR" altLang="en-US" dirty="0"/>
              <a:t> 이용하여 </a:t>
            </a:r>
            <a:r>
              <a:rPr lang="ko-KR" altLang="en-US" dirty="0" err="1"/>
              <a:t>프로그램하나</a:t>
            </a:r>
            <a:r>
              <a:rPr lang="ko-KR" altLang="en-US" dirty="0"/>
              <a:t> 제작해보기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9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233183"/>
            <a:ext cx="265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파이썬 스터디 </a:t>
            </a: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4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주차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ea"/>
                <a:ea typeface="+mj-ea"/>
              </a:rPr>
              <a:t>Python Study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719059" y="1000284"/>
            <a:ext cx="1109697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② </a:t>
            </a:r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for</a:t>
            </a:r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문 이용하여 구구단 출력하기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33C8E-294F-459D-BB3F-EB87E1E0CAAE}"/>
              </a:ext>
            </a:extLst>
          </p:cNvPr>
          <p:cNvSpPr txBox="1"/>
          <p:nvPr/>
        </p:nvSpPr>
        <p:spPr>
          <a:xfrm>
            <a:off x="763721" y="2341092"/>
            <a:ext cx="1091144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60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2EF06-7422-4685-AB9D-6539F9B3BCA9}"/>
              </a:ext>
            </a:extLst>
          </p:cNvPr>
          <p:cNvSpPr txBox="1"/>
          <p:nvPr/>
        </p:nvSpPr>
        <p:spPr>
          <a:xfrm>
            <a:off x="2229677" y="2255372"/>
            <a:ext cx="7732646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For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문을 이용하여 구구단 이쁘게 출력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**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최대한 짧은 코드 안에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Hint</a:t>
            </a:r>
          </a:p>
          <a:p>
            <a:pPr marL="914400" indent="-914400">
              <a:buAutoNum type="arabicPeriod"/>
            </a:pP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각 단을 구하는 걸 함수로 만들기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pPr marL="914400" indent="-914400">
              <a:buAutoNum type="arabicPeriod"/>
            </a:pP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함수를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9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번 반복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69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166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Thank you </a:t>
            </a:r>
            <a:endParaRPr lang="ko-KR" alt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59</Words>
  <Application>Microsoft Office PowerPoint</Application>
  <PresentationFormat>와이드스크린</PresentationFormat>
  <Paragraphs>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휴먼가는샘체</vt:lpstr>
      <vt:lpstr>HY중고딕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 경훈</cp:lastModifiedBy>
  <cp:revision>107</cp:revision>
  <dcterms:created xsi:type="dcterms:W3CDTF">2017-11-16T00:50:54Z</dcterms:created>
  <dcterms:modified xsi:type="dcterms:W3CDTF">2019-05-16T07:20:01Z</dcterms:modified>
</cp:coreProperties>
</file>