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0" r:id="rId3"/>
    <p:sldId id="291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5"/>
    <p:restoredTop sz="95679"/>
  </p:normalViewPr>
  <p:slideViewPr>
    <p:cSldViewPr snapToGrid="0" snapToObjects="1">
      <p:cViewPr varScale="1">
        <p:scale>
          <a:sx n="82" d="100"/>
          <a:sy n="82" d="100"/>
        </p:scale>
        <p:origin x="1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239D5-E7D7-DA47-B651-85719B1B477A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C1411-EE5C-9F4F-AE64-A005D85207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327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C1411-EE5C-9F4F-AE64-A005D85207CF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17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C1411-EE5C-9F4F-AE64-A005D85207CF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046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C1411-EE5C-9F4F-AE64-A005D85207CF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939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C1411-EE5C-9F4F-AE64-A005D85207C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20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2046-6B20-9447-8F36-1958EB7DD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AFDA02-7DC0-1B41-A351-7392442E0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1617-1EBC-DF41-93CD-0BB7EE37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786D-1FAD-4D43-9CA4-95B28BBA5F17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1D789-A794-164A-856E-34BFEA41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C12C9-F7B2-3E45-A30F-01A97371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D2F8-C13E-514A-9CEE-1629D71BC2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539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640E7-04D9-384A-B125-46772609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60414F-6172-5643-AC94-6292AD29A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42CB6-B0E4-F246-AD59-E8DB6CFC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786D-1FAD-4D43-9CA4-95B28BBA5F17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8B082-1EC5-004C-A0FE-F4DCDBAA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E8698-B2E7-A948-9584-33222F56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D2F8-C13E-514A-9CEE-1629D71BC2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707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739256-2AF0-D347-81DF-9A54B9C8F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743B1-9535-7345-9763-52945ADF1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C46D0-A4B8-6644-B963-5052A0B0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786D-1FAD-4D43-9CA4-95B28BBA5F17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72FDC-09BA-984B-BD9E-D4178C40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7D797-2EA5-6D4D-B758-D80D42D5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D2F8-C13E-514A-9CEE-1629D71BC2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7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4839C-0011-6348-AF4F-3FD52331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02FD2-05E7-7241-B6E9-3D9DB363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AB922-EAC0-7C4A-9719-CD16EEFD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786D-1FAD-4D43-9CA4-95B28BBA5F17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A3004-187D-5C45-80F0-1205B306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8778B-B7AB-8F41-8F0C-9AAA2079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D2F8-C13E-514A-9CEE-1629D71BC2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06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F15BB-1F0C-6B4F-B909-73096D88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C240E-4CEB-774D-A47B-55D4A078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94C13-EBDD-E747-9D9C-81820089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786D-1FAD-4D43-9CA4-95B28BBA5F17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E677C-52AA-F34A-8D85-E19228B4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84025-1DFC-D641-9A64-F1674BEB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D2F8-C13E-514A-9CEE-1629D71BC2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439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8B526-ED35-FD4F-9E02-A1226FE3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7CBC9-021C-5B49-AD45-D6B760651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5BF833-18B6-E548-9821-67D8E727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358F9-9FEA-DD40-B8B4-0C1A30BE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786D-1FAD-4D43-9CA4-95B28BBA5F17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A342AA-43D2-3142-B2EC-A659C56B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09B95-F6FD-D046-95D7-8A17F6F0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D2F8-C13E-514A-9CEE-1629D71BC2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88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634D1-A819-2645-ACF7-4C77218F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FE0E16-D703-8644-8644-B483872FA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158EF6-9342-AC4E-AFAD-ACDF0E3F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974B56-B47A-FA4C-9670-113568F02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00CB2D-2639-2446-A94E-9D53DD7B4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CE7E0D-71D4-7A49-9C3B-388266FE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786D-1FAD-4D43-9CA4-95B28BBA5F17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298890-6EE9-8345-A9D7-C25EF0B6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F09BB5-7722-1540-9BB8-BE86D741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D2F8-C13E-514A-9CEE-1629D71BC2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950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01A22-C1E0-5E48-AEED-39C83693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B3816C-F6CE-A542-B522-67DBB1F8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786D-1FAD-4D43-9CA4-95B28BBA5F17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747A6E-7F75-BD49-A16A-60DE3086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B1D1CB-5353-6B4B-BDC7-BA1462CD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D2F8-C13E-514A-9CEE-1629D71BC2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96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A5DE89-EBE8-114B-8191-5182C411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786D-1FAD-4D43-9CA4-95B28BBA5F17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735AD2-D64C-C44A-925E-A0E38F36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208946-AF83-D443-8E3D-57F479E7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D2F8-C13E-514A-9CEE-1629D71BC2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708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AE633-BC96-694C-9394-E9738D77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E33CB-9967-6C44-8A6C-A51B4E506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9FFF9E-409C-8D4B-ACAC-7168F0D60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A4060-D8AC-2E4F-9337-5A64EFDE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786D-1FAD-4D43-9CA4-95B28BBA5F17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E7952-88FC-B049-86BD-FAE8683D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41F1E-783B-E14A-908E-6E0D11C6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D2F8-C13E-514A-9CEE-1629D71BC2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54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E4C66-E33A-E444-B20A-59C0D8B4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F24E0-8D96-8F40-A09F-83C5C16BB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75DBFD-CF32-FC4C-B7D9-1EBC3817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AB86A-50F7-474F-974F-0DC0F265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786D-1FAD-4D43-9CA4-95B28BBA5F17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962EA-315F-A040-8839-3604813F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676B99-3AE3-5549-83CF-AAA11F86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D2F8-C13E-514A-9CEE-1629D71BC2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929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3047B8-3B00-F248-98C3-4E560656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08242-E745-5745-834F-652C7D2AB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22C6F-8952-D74F-B147-0091D966C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F786D-1FAD-4D43-9CA4-95B28BBA5F17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3567E-DB8F-A940-8FE2-1A580C5EE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01504-B78F-3246-8EF5-3D4AECF7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D2F8-C13E-514A-9CEE-1629D71BC2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243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3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oonkk/commit-manager-serv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E2D0D-1192-9B44-85AC-3FB6D0D63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커밋매니저 </a:t>
            </a:r>
            <a:b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4923B-8BB4-E349-B683-87C7F5FEB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R" dirty="0"/>
          </a:p>
          <a:p>
            <a:pPr algn="r"/>
            <a:r>
              <a:rPr kumimoji="1" lang="ko-KR" altLang="en-US" dirty="0"/>
              <a:t>컴퓨터공학과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201533695</a:t>
            </a:r>
            <a:r>
              <a:rPr kumimoji="1" lang="ko-KR" altLang="en-US" dirty="0"/>
              <a:t> 김경훈</a:t>
            </a:r>
          </a:p>
        </p:txBody>
      </p:sp>
    </p:spTree>
    <p:extLst>
      <p:ext uri="{BB962C8B-B14F-4D97-AF65-F5344CB8AC3E}">
        <p14:creationId xmlns:p14="http://schemas.microsoft.com/office/powerpoint/2010/main" val="201265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E2D0D-1192-9B44-85AC-3FB6D0D63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391" y="387650"/>
            <a:ext cx="10221855" cy="1099774"/>
          </a:xfrm>
        </p:spPr>
        <p:txBody>
          <a:bodyPr>
            <a:normAutofit/>
          </a:bodyPr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주제</a:t>
            </a:r>
          </a:p>
        </p:txBody>
      </p:sp>
      <p:sp>
        <p:nvSpPr>
          <p:cNvPr id="3" name="부제목 4">
            <a:extLst>
              <a:ext uri="{FF2B5EF4-FFF2-40B4-BE49-F238E27FC236}">
                <a16:creationId xmlns:a16="http://schemas.microsoft.com/office/drawing/2014/main" id="{F3EA7512-CCDA-FF4F-983A-27DC3EBD1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4688" y="1270861"/>
            <a:ext cx="9144000" cy="3843005"/>
          </a:xfrm>
        </p:spPr>
        <p:txBody>
          <a:bodyPr>
            <a:normAutofit/>
          </a:bodyPr>
          <a:lstStyle/>
          <a:p>
            <a:endParaRPr kumimoji="1" lang="en-US" altLang="ko-KR" sz="1050">
              <a:solidFill>
                <a:srgbClr val="E7E6E6"/>
              </a:solidFill>
            </a:endParaRPr>
          </a:p>
          <a:p>
            <a:r>
              <a:rPr kumimoji="1" lang="ko-KR" altLang="en-US"/>
              <a:t>개발자들의 </a:t>
            </a:r>
            <a:r>
              <a:rPr kumimoji="1" lang="en-US" altLang="ko-KR"/>
              <a:t>Facebook</a:t>
            </a:r>
            <a:r>
              <a:rPr kumimoji="1" lang="ko-KR" altLang="en-US"/>
              <a:t>이라고 불리는 </a:t>
            </a:r>
            <a:r>
              <a:rPr kumimoji="1" lang="en-US" altLang="ko-KR"/>
              <a:t>Github</a:t>
            </a:r>
            <a:r>
              <a:rPr kumimoji="1" lang="ko-KR" altLang="en-US"/>
              <a:t>는 개발자들이 꾸준한 자기개발로 포트폴리오 및 코드 저장소 등으로 사용됩니다</a:t>
            </a:r>
            <a:r>
              <a:rPr kumimoji="1" lang="en-US" altLang="ko-KR"/>
              <a:t>.</a:t>
            </a:r>
          </a:p>
          <a:p>
            <a:r>
              <a:rPr kumimoji="1" lang="ko-KR" altLang="en-US"/>
              <a:t>특히 </a:t>
            </a:r>
            <a:r>
              <a:rPr kumimoji="1" lang="en-US" altLang="ko-KR"/>
              <a:t>Github</a:t>
            </a:r>
            <a:r>
              <a:rPr kumimoji="1" lang="ko-KR" altLang="en-US"/>
              <a:t>에 코드 추가 및 수정 등의 기여</a:t>
            </a:r>
            <a:r>
              <a:rPr kumimoji="1" lang="en-US" altLang="ko-KR"/>
              <a:t>(</a:t>
            </a:r>
            <a:r>
              <a:rPr kumimoji="1" lang="ko-KR" altLang="en-US"/>
              <a:t>커밋</a:t>
            </a:r>
            <a:r>
              <a:rPr kumimoji="1" lang="en-US" altLang="ko-KR"/>
              <a:t>)</a:t>
            </a:r>
            <a:r>
              <a:rPr kumimoji="1" lang="ko-KR" altLang="en-US"/>
              <a:t>을 하면</a:t>
            </a:r>
            <a:r>
              <a:rPr kumimoji="1" lang="en-US" altLang="ko-KR"/>
              <a:t>,</a:t>
            </a:r>
            <a:r>
              <a:rPr kumimoji="1" lang="ko-KR" altLang="en-US"/>
              <a:t> 메인 페이지의 초록색 칸이 칠해지는데  이를 잔디밭을 가꾼다고 표현한 것에 착안하여</a:t>
            </a:r>
            <a:r>
              <a:rPr kumimoji="1" lang="en-US" altLang="ko-KR"/>
              <a:t>,</a:t>
            </a:r>
            <a:r>
              <a:rPr kumimoji="1" lang="ko-KR" altLang="en-US"/>
              <a:t> 유저의 커밋 기록을 확인해주며 잔디밭을 가꾸는 것을 도와준다는 컨셉의 어플리케이션 입니다</a:t>
            </a:r>
            <a:r>
              <a:rPr kumimoji="1" lang="en-US" altLang="ko-KR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0B2ED8-9995-C94E-BF94-7D31F27A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57" y="3800432"/>
            <a:ext cx="10043285" cy="262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1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E2D0D-1192-9B44-85AC-3FB6D0D63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391" y="387650"/>
            <a:ext cx="10221855" cy="1099774"/>
          </a:xfrm>
        </p:spPr>
        <p:txBody>
          <a:bodyPr>
            <a:normAutofit/>
          </a:bodyPr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기능</a:t>
            </a:r>
          </a:p>
        </p:txBody>
      </p:sp>
      <p:sp>
        <p:nvSpPr>
          <p:cNvPr id="3" name="부제목 4">
            <a:extLst>
              <a:ext uri="{FF2B5EF4-FFF2-40B4-BE49-F238E27FC236}">
                <a16:creationId xmlns:a16="http://schemas.microsoft.com/office/drawing/2014/main" id="{F3EA7512-CCDA-FF4F-983A-27DC3EBD1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4688" y="1270861"/>
            <a:ext cx="9144000" cy="3580108"/>
          </a:xfrm>
        </p:spPr>
        <p:txBody>
          <a:bodyPr>
            <a:normAutofit/>
          </a:bodyPr>
          <a:lstStyle/>
          <a:p>
            <a:endParaRPr kumimoji="1" lang="en-US" altLang="ko-KR" sz="1050">
              <a:solidFill>
                <a:srgbClr val="E7E6E6"/>
              </a:solidFill>
            </a:endParaRPr>
          </a:p>
          <a:p>
            <a:r>
              <a:rPr kumimoji="1" lang="ko-KR" altLang="en-US"/>
              <a:t>메인 기능은 유저의 아이디를 입력받으면 커밋 내역과 기타 유저의 정보</a:t>
            </a:r>
            <a:r>
              <a:rPr kumimoji="1" lang="en-US" altLang="ko-KR"/>
              <a:t>,</a:t>
            </a:r>
            <a:r>
              <a:rPr kumimoji="1" lang="ko-KR" altLang="en-US"/>
              <a:t> 마지막으로 커밋한 레포지토리</a:t>
            </a:r>
            <a:r>
              <a:rPr kumimoji="1" lang="en-US" altLang="ko-KR"/>
              <a:t>(</a:t>
            </a:r>
            <a:r>
              <a:rPr kumimoji="1" lang="ko-KR" altLang="en-US"/>
              <a:t>저장소</a:t>
            </a:r>
            <a:r>
              <a:rPr kumimoji="1" lang="en-US" altLang="ko-KR"/>
              <a:t>)</a:t>
            </a:r>
            <a:r>
              <a:rPr kumimoji="1" lang="ko-KR" altLang="en-US"/>
              <a:t>와 커밋 내용 등을 보여주는 것입니다</a:t>
            </a:r>
            <a:r>
              <a:rPr kumimoji="1" lang="en-US" altLang="ko-KR"/>
              <a:t>.</a:t>
            </a:r>
          </a:p>
          <a:p>
            <a:r>
              <a:rPr kumimoji="1" lang="ko-KR" altLang="en-US"/>
              <a:t>추가로 파이어베이스를 연동하여 회원 가입</a:t>
            </a:r>
            <a:r>
              <a:rPr kumimoji="1" lang="en-US" altLang="ko-KR"/>
              <a:t>,</a:t>
            </a:r>
            <a:r>
              <a:rPr kumimoji="1" lang="ko-KR" altLang="en-US"/>
              <a:t> 로그인을 구현하였습니다</a:t>
            </a:r>
            <a:r>
              <a:rPr kumimoji="1" lang="en-US" altLang="ko-KR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95AB58-6A2E-6740-A045-A62FA231E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868" y="3429000"/>
            <a:ext cx="6096000" cy="30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2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E2D0D-1192-9B44-85AC-3FB6D0D63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391" y="387650"/>
            <a:ext cx="10221855" cy="1099774"/>
          </a:xfrm>
        </p:spPr>
        <p:txBody>
          <a:bodyPr>
            <a:norm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API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F8641ACD-1687-A043-BB36-88834A91DDF9}"/>
              </a:ext>
            </a:extLst>
          </p:cNvPr>
          <p:cNvSpPr txBox="1">
            <a:spLocks/>
          </p:cNvSpPr>
          <p:nvPr/>
        </p:nvSpPr>
        <p:spPr>
          <a:xfrm>
            <a:off x="1694688" y="1270860"/>
            <a:ext cx="9144000" cy="52879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R" sz="1050">
              <a:solidFill>
                <a:srgbClr val="E7E6E6"/>
              </a:solidFill>
            </a:endParaRPr>
          </a:p>
          <a:p>
            <a:r>
              <a:rPr kumimoji="1" lang="en-US" altLang="ko-KR"/>
              <a:t>API</a:t>
            </a:r>
            <a:r>
              <a:rPr kumimoji="1" lang="ko-KR" altLang="en-US"/>
              <a:t>는 </a:t>
            </a:r>
            <a:r>
              <a:rPr kumimoji="1" lang="en-US" altLang="ko-KR"/>
              <a:t>Github</a:t>
            </a:r>
            <a:r>
              <a:rPr kumimoji="1" lang="ko-KR" altLang="en-US"/>
              <a:t>에서 무료로 제공하고 있습니다</a:t>
            </a:r>
            <a:r>
              <a:rPr kumimoji="1" lang="en-US" altLang="ko-KR"/>
              <a:t>.</a:t>
            </a:r>
          </a:p>
          <a:p>
            <a:r>
              <a:rPr kumimoji="1" lang="en-US" altLang="ko-KR"/>
              <a:t>(</a:t>
            </a:r>
            <a:r>
              <a:rPr kumimoji="1" lang="ko-KR" altLang="en-US"/>
              <a:t>일정 트래픽 이하를 사용할 때만</a:t>
            </a:r>
            <a:r>
              <a:rPr kumimoji="1" lang="en-US" altLang="ko-KR"/>
              <a:t>)</a:t>
            </a:r>
          </a:p>
          <a:p>
            <a:r>
              <a:rPr lang="en" altLang="ko-Kore-KR">
                <a:hlinkClick r:id="rId3"/>
              </a:rPr>
              <a:t>https://developer.github.com/v3/</a:t>
            </a:r>
            <a:br>
              <a:rPr lang="en" altLang="ko-Kore-KR"/>
            </a:br>
            <a:br>
              <a:rPr lang="en" altLang="ko-Kore-KR"/>
            </a:br>
            <a:r>
              <a:rPr lang="ko-KR" altLang="en-US"/>
              <a:t>저는 이 </a:t>
            </a:r>
            <a:r>
              <a:rPr lang="en-US" altLang="ko-KR"/>
              <a:t>API</a:t>
            </a:r>
            <a:r>
              <a:rPr lang="ko-KR" altLang="en-US"/>
              <a:t>의 </a:t>
            </a:r>
            <a:r>
              <a:rPr lang="en-US" altLang="ko-KR"/>
              <a:t>event</a:t>
            </a:r>
            <a:r>
              <a:rPr lang="ko-KR" altLang="en-US"/>
              <a:t>와 </a:t>
            </a:r>
            <a:r>
              <a:rPr lang="en-US" altLang="ko-KR"/>
              <a:t>user</a:t>
            </a:r>
            <a:r>
              <a:rPr lang="ko-KR" altLang="en-US"/>
              <a:t> 부분을 가공한 데이터를 제공하는</a:t>
            </a:r>
            <a:endParaRPr lang="en-US" altLang="ko-KR"/>
          </a:p>
          <a:p>
            <a:r>
              <a:rPr kumimoji="1" lang="en-US" altLang="ko-KR"/>
              <a:t>Node.js</a:t>
            </a:r>
            <a:r>
              <a:rPr kumimoji="1" lang="ko-KR" altLang="en-US"/>
              <a:t> 서버를 만들어 </a:t>
            </a:r>
            <a:r>
              <a:rPr kumimoji="1" lang="en-US" altLang="ko-KR"/>
              <a:t>aws</a:t>
            </a:r>
            <a:r>
              <a:rPr kumimoji="1" lang="ko-KR" altLang="en-US"/>
              <a:t> 를 통해 배포하였습니다</a:t>
            </a:r>
            <a:r>
              <a:rPr kumimoji="1" lang="en-US" altLang="ko-KR"/>
              <a:t>.</a:t>
            </a:r>
          </a:p>
          <a:p>
            <a:r>
              <a:rPr lang="en" altLang="ko-Kore-KR">
                <a:hlinkClick r:id="rId4"/>
              </a:rPr>
              <a:t>https://github.com/hoonkk/commit-manager-server</a:t>
            </a:r>
            <a:br>
              <a:rPr lang="en" altLang="ko-Kore-KR"/>
            </a:br>
            <a:br>
              <a:rPr lang="en-US" altLang="ko-Kore-KR"/>
            </a:br>
            <a:r>
              <a:rPr lang="ko-KR" altLang="en-US"/>
              <a:t>커밋매니저 어플리케이션에서는 저 서버와의</a:t>
            </a:r>
            <a:endParaRPr lang="en-US" altLang="ko-KR"/>
          </a:p>
          <a:p>
            <a:r>
              <a:rPr lang="en-US" altLang="ko-KR"/>
              <a:t>HTTP</a:t>
            </a:r>
            <a:r>
              <a:rPr lang="ko-KR" altLang="en-US"/>
              <a:t> 통신을 통해 유저의 정보와 커밋 내역 등을 받아오게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 </a:t>
            </a:r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328787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E2D0D-1192-9B44-85AC-3FB6D0D63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391" y="387650"/>
            <a:ext cx="10221855" cy="1099774"/>
          </a:xfrm>
        </p:spPr>
        <p:txBody>
          <a:bodyPr>
            <a:normAutofit/>
          </a:bodyPr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기능구현 캡처본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02B338-7DD7-DB49-B9A4-1F479A316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78" y="1596756"/>
            <a:ext cx="2779361" cy="45198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7E0B62-55BB-9B46-BE36-0B5E75221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539" y="1487424"/>
            <a:ext cx="3274770" cy="49819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C57C96-115C-0B44-9C46-0F02842DD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986" y="1487424"/>
            <a:ext cx="3298260" cy="51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9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E2D0D-1192-9B44-85AC-3FB6D0D63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 </a:t>
            </a:r>
          </a:p>
        </p:txBody>
      </p:sp>
    </p:spTree>
    <p:extLst>
      <p:ext uri="{BB962C8B-B14F-4D97-AF65-F5344CB8AC3E}">
        <p14:creationId xmlns:p14="http://schemas.microsoft.com/office/powerpoint/2010/main" val="397153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179</Words>
  <Application>Microsoft Macintosh PowerPoint</Application>
  <PresentationFormat>와이드스크린</PresentationFormat>
  <Paragraphs>28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Office 테마</vt:lpstr>
      <vt:lpstr>커밋매니저  소개</vt:lpstr>
      <vt:lpstr>주제</vt:lpstr>
      <vt:lpstr>기능</vt:lpstr>
      <vt:lpstr>API</vt:lpstr>
      <vt:lpstr>기능구현 캡처본</vt:lpstr>
      <vt:lpstr>감사합니다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커밋매니저  소개</dc:title>
  <dc:creator>김경훈</dc:creator>
  <cp:lastModifiedBy>김경훈</cp:lastModifiedBy>
  <cp:revision>3</cp:revision>
  <dcterms:created xsi:type="dcterms:W3CDTF">2020-07-13T13:04:43Z</dcterms:created>
  <dcterms:modified xsi:type="dcterms:W3CDTF">2020-07-13T13:25:42Z</dcterms:modified>
</cp:coreProperties>
</file>