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7" r:id="rId9"/>
    <p:sldId id="263" r:id="rId10"/>
    <p:sldId id="265" r:id="rId11"/>
    <p:sldId id="264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>
      <p:cViewPr>
        <p:scale>
          <a:sx n="194" d="100"/>
          <a:sy n="194" d="100"/>
        </p:scale>
        <p:origin x="18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916FA-0C3E-754B-A8E1-6F46B1A2ABE2}" type="datetimeFigureOut">
              <a:rPr lang="en-KR" smtClean="0"/>
              <a:t>2021/03/05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F7EEC-2B1A-1945-BD96-41CB22C3F7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826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F7EEC-2B1A-1945-BD96-41CB22C3F79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007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KR" dirty="0"/>
              <a:t>rea of RoC / Change in TPR for each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F7EEC-2B1A-1945-BD96-41CB22C3F79F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564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22C-6056-5F4A-A68C-8C18A86C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B4B7D-099F-D44C-8E41-C8A75309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8EE7-DDFB-C44C-9CFB-5243F8E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E308-DF4A-EB42-A112-146176E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151C-63C4-2340-89DF-6CC3599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99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6C44-C019-9045-99A5-CF656D70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3D648-4F44-354A-A85E-943A041E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EC36-3B14-DD4B-ADBF-37F39633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1E0F-21A9-664C-94BF-66833374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1A7E-64D6-1141-B8DC-45F905D6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39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3426B-E6CA-E049-9560-DE646D7DD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5085-2398-7141-99BA-0B2662DD1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A3A1-1241-274D-910B-1C03A94D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679D-4137-144F-A5B8-2FECE463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3FCC-BC7C-1744-9FE1-33529840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68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1BCA-C08C-6E4D-AF4A-D9E8F21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576-D986-2747-84A2-85F2EAC4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3A4B-D814-3648-ACA3-455F14C2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C872-6738-1746-B268-95484EE7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5203-CDC8-8A44-9B70-32FF9D4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21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CFA-690C-2C4D-9E99-E67AC0D4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6CC3-DCC6-BD48-A3DB-195B068C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8113-57F0-6844-AFAD-81274D3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2461-9F92-EF41-93B0-FB10BFD2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3BD5-872F-FF40-A9D8-DB42A50E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863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C7A1-E171-FC4E-B71F-D1F5B32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5607-11F7-DD4F-AD53-D553B3903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1CEB-EEBB-9047-95B1-7C68120E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7760-98B3-E749-99BD-05F33CE8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B9B69-C632-4B4B-A76B-6700423B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F5DF-6A31-C94E-B8DB-E96215DD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47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A639-5553-394E-9C4D-DC368936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A516-6CBC-E34E-B551-99BCF9A0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44EC-53E4-4E47-839F-30092BC1B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91170-1D65-0F4B-9262-03DB1274B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27531-31B6-1644-9EC0-1CAE0C33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45A26-3D04-0849-9615-5BAE480B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3BF5F-19BA-E14A-BB04-BE96BC26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DF9F5-410E-AC41-AF33-F81A65E2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18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D632-8542-D74A-8934-BD217847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30CB-41A8-994B-99E6-EF8B8153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440E-8997-6F48-8FAD-3F4ED993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9085E-72F4-B343-B760-884FEEB4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04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5EB3A-B12B-6D41-925D-04AE5BCB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EB3E9-4FC0-B04C-AD25-35F21BED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0299-D77A-AD43-BA66-8C675BF7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736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ABC7-CABC-3645-9ACF-7C1655F5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998A-ACEC-1947-A7F2-71EE2CAF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B410-5B0C-A646-B4B4-08861523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40DE-FF28-7444-9F39-783A6606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14CED-BA5D-B043-A1DA-3268A406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35BE8-B1E6-F54B-A6A5-9C183313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002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A583-5115-8542-BD9F-8AD521BF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9EDBA-E158-1849-93D7-F8DFF625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F10C9-0B73-514A-A173-0E9B48D1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0225-9C18-834B-B3CE-D7716149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1BF8-DF3E-2F4B-9162-ABAEBD55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A55D-4734-214F-9DFE-DD6F4549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055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218D8-7704-C446-9108-CDE352FE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ACE71-0155-D043-B1AE-A2E17887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51F3-85C7-024A-9850-9FA50100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D23C-2E4F-604E-BC64-EA3EB53595D1}" type="datetimeFigureOut">
              <a:rPr lang="en-KR" smtClean="0"/>
              <a:t>2021/03/04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A2DB1-BB6A-9745-853E-EC61A6E56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BB68-EACA-D145-B881-4EC221CC7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6029-E9DE-5D4C-9E6F-FFF649AC60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91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8293-973D-4345-804D-BFE33CB28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Meeting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472E0-54F2-2F46-82ED-A11C88C57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93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7E97-D665-9941-9282-FBF1A0C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 – Collaborative </a:t>
            </a:r>
            <a:br>
              <a:rPr lang="en-KR" dirty="0"/>
            </a:br>
            <a:r>
              <a:rPr lang="en-KR" dirty="0"/>
              <a:t>(Accept it even it didn’t vote for it)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D73359-4609-194F-A524-8D8EC4FB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82" y="1690688"/>
            <a:ext cx="3176075" cy="21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2470C-1800-0747-934A-D6EC93B42840}"/>
              </a:ext>
            </a:extLst>
          </p:cNvPr>
          <p:cNvSpPr txBox="1"/>
          <p:nvPr/>
        </p:nvSpPr>
        <p:spPr>
          <a:xfrm>
            <a:off x="2043755" y="380807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F0996C4-4E40-9F4C-81FC-9ABB1642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69" y="1690688"/>
            <a:ext cx="3176075" cy="21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2AB24-98BE-0744-A01B-EC91F5081EBB}"/>
              </a:ext>
            </a:extLst>
          </p:cNvPr>
          <p:cNvSpPr txBox="1"/>
          <p:nvPr/>
        </p:nvSpPr>
        <p:spPr>
          <a:xfrm>
            <a:off x="5519502" y="3808071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K=2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08443AD-3EC2-EC40-91F1-8A568A06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82" y="4177403"/>
            <a:ext cx="3176075" cy="21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C22C93-68B9-EF47-9DF1-7D40AA8ABBC6}"/>
              </a:ext>
            </a:extLst>
          </p:cNvPr>
          <p:cNvSpPr txBox="1"/>
          <p:nvPr/>
        </p:nvSpPr>
        <p:spPr>
          <a:xfrm>
            <a:off x="2043755" y="62947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=3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8990666F-EA8D-D94E-BEB3-A9CEBC5D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69" y="4177403"/>
            <a:ext cx="3176075" cy="21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8C122C-208B-AC48-8222-BFA89056656D}"/>
              </a:ext>
            </a:extLst>
          </p:cNvPr>
          <p:cNvSpPr txBox="1"/>
          <p:nvPr/>
        </p:nvSpPr>
        <p:spPr>
          <a:xfrm>
            <a:off x="5570175" y="62947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altLang="ko-KR" dirty="0"/>
              <a:t>4</a:t>
            </a:r>
            <a:endParaRPr lang="en-KR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E54834F7-DA9F-9A4F-B1C2-D25036F3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55" y="4142679"/>
            <a:ext cx="3176075" cy="21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E10BD2-6B72-B747-92E9-7E3DFC652185}"/>
              </a:ext>
            </a:extLst>
          </p:cNvPr>
          <p:cNvSpPr txBox="1"/>
          <p:nvPr/>
        </p:nvSpPr>
        <p:spPr>
          <a:xfrm>
            <a:off x="9094528" y="62947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dirty="0"/>
              <a:t>5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6F65B-7A35-CA45-A50E-1997ED056337}"/>
              </a:ext>
            </a:extLst>
          </p:cNvPr>
          <p:cNvSpPr txBox="1"/>
          <p:nvPr/>
        </p:nvSpPr>
        <p:spPr>
          <a:xfrm>
            <a:off x="7667877" y="2039520"/>
            <a:ext cx="3927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K=1 </a:t>
            </a:r>
            <a:r>
              <a:rPr lang="en-KR" dirty="0">
                <a:sym typeface="Wingdings" pitchFamily="2" charset="2"/>
              </a:rPr>
              <a:t> increase TPR / increase FPR  skewed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sym typeface="Wingdings" pitchFamily="2" charset="2"/>
              </a:rPr>
              <a:t>K=5  decrease TPR / decrease FPR  skewed to the left</a:t>
            </a:r>
          </a:p>
        </p:txBody>
      </p:sp>
    </p:spTree>
    <p:extLst>
      <p:ext uri="{BB962C8B-B14F-4D97-AF65-F5344CB8AC3E}">
        <p14:creationId xmlns:p14="http://schemas.microsoft.com/office/powerpoint/2010/main" val="40449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7E97-D665-9941-9282-FBF1A0C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 – Collaborative </a:t>
            </a:r>
            <a:br>
              <a:rPr lang="en-KR" dirty="0"/>
            </a:br>
            <a:r>
              <a:rPr lang="en-KR" dirty="0"/>
              <a:t>(Accept identifiers it voted for))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2AB24-98BE-0744-A01B-EC91F5081EBB}"/>
              </a:ext>
            </a:extLst>
          </p:cNvPr>
          <p:cNvSpPr txBox="1"/>
          <p:nvPr/>
        </p:nvSpPr>
        <p:spPr>
          <a:xfrm>
            <a:off x="1387410" y="3674962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K=2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C122C-208B-AC48-8222-BFA89056656D}"/>
              </a:ext>
            </a:extLst>
          </p:cNvPr>
          <p:cNvSpPr txBox="1"/>
          <p:nvPr/>
        </p:nvSpPr>
        <p:spPr>
          <a:xfrm>
            <a:off x="6990546" y="3674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10BD2-6B72-B747-92E9-7E3DFC652185}"/>
              </a:ext>
            </a:extLst>
          </p:cNvPr>
          <p:cNvSpPr txBox="1"/>
          <p:nvPr/>
        </p:nvSpPr>
        <p:spPr>
          <a:xfrm>
            <a:off x="9966955" y="478521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dirty="0"/>
              <a:t>5</a:t>
            </a:r>
            <a:endParaRPr lang="en-KR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81D0767-AAD9-DA40-A22E-9364D57E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1823797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6FD8E8E-2A65-C447-87D4-99FDDBDD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88" y="1823797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6F53E0-3EC8-7A46-ABAF-9059326CA429}"/>
              </a:ext>
            </a:extLst>
          </p:cNvPr>
          <p:cNvSpPr txBox="1"/>
          <p:nvPr/>
        </p:nvSpPr>
        <p:spPr>
          <a:xfrm>
            <a:off x="4213798" y="3674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083D1CF-09AD-2245-923E-574857F2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36" y="1823796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5374130B-1750-C54F-8D56-1DAD4F85D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45" y="2934045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59E76485-8781-4B4E-89BE-4CBD7F93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4228959"/>
            <a:ext cx="2776749" cy="185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444BDE-B469-5F44-B5A0-659E9B3A680C}"/>
              </a:ext>
            </a:extLst>
          </p:cNvPr>
          <p:cNvSpPr txBox="1"/>
          <p:nvPr/>
        </p:nvSpPr>
        <p:spPr>
          <a:xfrm>
            <a:off x="1387410" y="6080124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K=2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5C21C-B013-D64D-9B19-6B12EBDE3FFD}"/>
              </a:ext>
            </a:extLst>
          </p:cNvPr>
          <p:cNvSpPr txBox="1"/>
          <p:nvPr/>
        </p:nvSpPr>
        <p:spPr>
          <a:xfrm>
            <a:off x="8980715" y="5752174"/>
            <a:ext cx="304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Worst model improve,</a:t>
            </a:r>
          </a:p>
          <a:p>
            <a:r>
              <a:rPr lang="en-KR" dirty="0"/>
              <a:t>Best model degrades</a:t>
            </a:r>
          </a:p>
        </p:txBody>
      </p:sp>
      <p:pic>
        <p:nvPicPr>
          <p:cNvPr id="4118" name="Picture 22">
            <a:extLst>
              <a:ext uri="{FF2B5EF4-FFF2-40B4-BE49-F238E27FC236}">
                <a16:creationId xmlns:a16="http://schemas.microsoft.com/office/drawing/2014/main" id="{6D75B6BD-A5F7-8240-9EBD-CB41F34A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13" y="4228959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8EB8FB-F4AA-144A-9EDC-F41AD55C4AC4}"/>
              </a:ext>
            </a:extLst>
          </p:cNvPr>
          <p:cNvSpPr txBox="1"/>
          <p:nvPr/>
        </p:nvSpPr>
        <p:spPr>
          <a:xfrm>
            <a:off x="4208223" y="608012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=3</a:t>
            </a:r>
          </a:p>
        </p:txBody>
      </p:sp>
      <p:pic>
        <p:nvPicPr>
          <p:cNvPr id="4120" name="Picture 24">
            <a:extLst>
              <a:ext uri="{FF2B5EF4-FFF2-40B4-BE49-F238E27FC236}">
                <a16:creationId xmlns:a16="http://schemas.microsoft.com/office/drawing/2014/main" id="{F45EE4F8-AA5F-D34C-A6A8-7C39636D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59" y="4228959"/>
            <a:ext cx="2776746" cy="18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F01FA9-9D2C-4A49-B5F3-154D47E9A339}"/>
              </a:ext>
            </a:extLst>
          </p:cNvPr>
          <p:cNvSpPr txBox="1"/>
          <p:nvPr/>
        </p:nvSpPr>
        <p:spPr>
          <a:xfrm>
            <a:off x="6980922" y="607534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4850B-9BDA-EA48-B7A9-72F4D20045A7}"/>
              </a:ext>
            </a:extLst>
          </p:cNvPr>
          <p:cNvSpPr txBox="1"/>
          <p:nvPr/>
        </p:nvSpPr>
        <p:spPr>
          <a:xfrm>
            <a:off x="-368391" y="2532691"/>
            <a:ext cx="59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1D5C7C-18E9-2F47-B2E7-CFFE81C1283D}"/>
              </a:ext>
            </a:extLst>
          </p:cNvPr>
          <p:cNvSpPr txBox="1"/>
          <p:nvPr/>
        </p:nvSpPr>
        <p:spPr>
          <a:xfrm>
            <a:off x="-356640" y="4969876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44110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7E97-D665-9941-9282-FBF1A0C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 – Collaborative </a:t>
            </a:r>
            <a:br>
              <a:rPr lang="en-KR" dirty="0"/>
            </a:br>
            <a:r>
              <a:rPr lang="en-KR" dirty="0"/>
              <a:t>(Accept identifiers it voted for))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2AB24-98BE-0744-A01B-EC91F5081EBB}"/>
              </a:ext>
            </a:extLst>
          </p:cNvPr>
          <p:cNvSpPr txBox="1"/>
          <p:nvPr/>
        </p:nvSpPr>
        <p:spPr>
          <a:xfrm>
            <a:off x="1387410" y="3674962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K=2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C122C-208B-AC48-8222-BFA89056656D}"/>
              </a:ext>
            </a:extLst>
          </p:cNvPr>
          <p:cNvSpPr txBox="1"/>
          <p:nvPr/>
        </p:nvSpPr>
        <p:spPr>
          <a:xfrm>
            <a:off x="6990546" y="3674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altLang="ko-KR" dirty="0"/>
              <a:t>4</a:t>
            </a:r>
            <a:endParaRPr lang="en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10BD2-6B72-B747-92E9-7E3DFC652185}"/>
              </a:ext>
            </a:extLst>
          </p:cNvPr>
          <p:cNvSpPr txBox="1"/>
          <p:nvPr/>
        </p:nvSpPr>
        <p:spPr>
          <a:xfrm>
            <a:off x="9966955" y="478521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dirty="0"/>
              <a:t>5</a:t>
            </a:r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F53E0-3EC8-7A46-ABAF-9059326CA429}"/>
              </a:ext>
            </a:extLst>
          </p:cNvPr>
          <p:cNvSpPr txBox="1"/>
          <p:nvPr/>
        </p:nvSpPr>
        <p:spPr>
          <a:xfrm>
            <a:off x="4213798" y="367496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=3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5374130B-1750-C54F-8D56-1DAD4F85D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45" y="2934045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444BDE-B469-5F44-B5A0-659E9B3A680C}"/>
              </a:ext>
            </a:extLst>
          </p:cNvPr>
          <p:cNvSpPr txBox="1"/>
          <p:nvPr/>
        </p:nvSpPr>
        <p:spPr>
          <a:xfrm>
            <a:off x="1387410" y="6080124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K=2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5C21C-B013-D64D-9B19-6B12EBDE3FFD}"/>
              </a:ext>
            </a:extLst>
          </p:cNvPr>
          <p:cNvSpPr txBox="1"/>
          <p:nvPr/>
        </p:nvSpPr>
        <p:spPr>
          <a:xfrm>
            <a:off x="8980715" y="5507472"/>
            <a:ext cx="304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Main effect</a:t>
            </a:r>
          </a:p>
          <a:p>
            <a:r>
              <a:rPr lang="en-KR" dirty="0"/>
              <a:t>More effective at decreasing the FPR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EB8FB-F4AA-144A-9EDC-F41AD55C4AC4}"/>
              </a:ext>
            </a:extLst>
          </p:cNvPr>
          <p:cNvSpPr txBox="1"/>
          <p:nvPr/>
        </p:nvSpPr>
        <p:spPr>
          <a:xfrm>
            <a:off x="4208223" y="608012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F01FA9-9D2C-4A49-B5F3-154D47E9A339}"/>
              </a:ext>
            </a:extLst>
          </p:cNvPr>
          <p:cNvSpPr txBox="1"/>
          <p:nvPr/>
        </p:nvSpPr>
        <p:spPr>
          <a:xfrm>
            <a:off x="6980922" y="607534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KR" dirty="0"/>
              <a:t>=</a:t>
            </a:r>
            <a:r>
              <a:rPr lang="en-US" altLang="ko-KR" dirty="0"/>
              <a:t>4</a:t>
            </a:r>
            <a:endParaRPr lang="en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F36B02-DDFD-8740-8CAA-687E6046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5" y="1823796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EDBBD00-0E40-4E4B-9B31-76B88CF2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31" y="1820276"/>
            <a:ext cx="2776748" cy="1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E63883E-64AF-1649-9825-A6346630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59" y="1823796"/>
            <a:ext cx="2776749" cy="185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D413616-0EBA-E044-BCF6-8A350200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5" y="4224175"/>
            <a:ext cx="2776746" cy="18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4A93140-51B3-6F46-9ACA-0280D1B5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33" y="4224175"/>
            <a:ext cx="2776746" cy="18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3215A1A9-75D8-EB4C-834D-8F023560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80" y="4228957"/>
            <a:ext cx="2776746" cy="18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3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CE62EE5-8262-C64B-8CEA-6935B3C96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22" y="312681"/>
            <a:ext cx="9348956" cy="623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8010BA-439D-124E-B807-B8ECA5CE8BD1}"/>
              </a:ext>
            </a:extLst>
          </p:cNvPr>
          <p:cNvCxnSpPr/>
          <p:nvPr/>
        </p:nvCxnSpPr>
        <p:spPr>
          <a:xfrm flipH="1">
            <a:off x="2916820" y="4352081"/>
            <a:ext cx="289367" cy="1273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25ABA7-9565-5342-AEDC-94AB6AE1E796}"/>
              </a:ext>
            </a:extLst>
          </p:cNvPr>
          <p:cNvCxnSpPr>
            <a:cxnSpLocks/>
          </p:cNvCxnSpPr>
          <p:nvPr/>
        </p:nvCxnSpPr>
        <p:spPr>
          <a:xfrm flipH="1">
            <a:off x="2916820" y="4155311"/>
            <a:ext cx="636609" cy="196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C382C-A6AA-B647-85F0-000E1268A49B}"/>
              </a:ext>
            </a:extLst>
          </p:cNvPr>
          <p:cNvCxnSpPr>
            <a:cxnSpLocks/>
          </p:cNvCxnSpPr>
          <p:nvPr/>
        </p:nvCxnSpPr>
        <p:spPr>
          <a:xfrm flipH="1">
            <a:off x="2992056" y="3715473"/>
            <a:ext cx="885463" cy="1620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30DC2E-E328-204C-9871-48F32D4026B0}"/>
              </a:ext>
            </a:extLst>
          </p:cNvPr>
          <p:cNvCxnSpPr>
            <a:cxnSpLocks/>
          </p:cNvCxnSpPr>
          <p:nvPr/>
        </p:nvCxnSpPr>
        <p:spPr>
          <a:xfrm flipH="1">
            <a:off x="3061503" y="3495554"/>
            <a:ext cx="1174832" cy="2536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F04F2-B6B1-A044-9B5D-413F904FC9D3}"/>
              </a:ext>
            </a:extLst>
          </p:cNvPr>
          <p:cNvCxnSpPr>
            <a:cxnSpLocks/>
          </p:cNvCxnSpPr>
          <p:nvPr/>
        </p:nvCxnSpPr>
        <p:spPr>
          <a:xfrm flipH="1">
            <a:off x="3372091" y="3495554"/>
            <a:ext cx="1211484" cy="2199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094202-8EA9-D74F-B06E-3802BF0F0970}"/>
              </a:ext>
            </a:extLst>
          </p:cNvPr>
          <p:cNvCxnSpPr>
            <a:cxnSpLocks/>
          </p:cNvCxnSpPr>
          <p:nvPr/>
        </p:nvCxnSpPr>
        <p:spPr>
          <a:xfrm flipH="1">
            <a:off x="3553429" y="3495554"/>
            <a:ext cx="1340734" cy="1268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EE377-4EF6-AF49-8D62-10847ACFDA1C}"/>
              </a:ext>
            </a:extLst>
          </p:cNvPr>
          <p:cNvCxnSpPr>
            <a:cxnSpLocks/>
          </p:cNvCxnSpPr>
          <p:nvPr/>
        </p:nvCxnSpPr>
        <p:spPr>
          <a:xfrm flipH="1">
            <a:off x="3946966" y="3495554"/>
            <a:ext cx="1342665" cy="1268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361333-9269-AB41-9AF9-DDAF2582609B}"/>
              </a:ext>
            </a:extLst>
          </p:cNvPr>
          <p:cNvCxnSpPr>
            <a:cxnSpLocks/>
          </p:cNvCxnSpPr>
          <p:nvPr/>
        </p:nvCxnSpPr>
        <p:spPr>
          <a:xfrm flipH="1">
            <a:off x="4271056" y="3461794"/>
            <a:ext cx="1365815" cy="1437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8E3451-C735-0840-BFF8-30A49480A650}"/>
              </a:ext>
            </a:extLst>
          </p:cNvPr>
          <p:cNvCxnSpPr>
            <a:cxnSpLocks/>
          </p:cNvCxnSpPr>
          <p:nvPr/>
        </p:nvCxnSpPr>
        <p:spPr>
          <a:xfrm flipH="1">
            <a:off x="4629872" y="3183038"/>
            <a:ext cx="1305163" cy="1273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7B3C1A-3381-F44C-8DFE-B56BD98C53EF}"/>
              </a:ext>
            </a:extLst>
          </p:cNvPr>
          <p:cNvCxnSpPr>
            <a:cxnSpLocks/>
          </p:cNvCxnSpPr>
          <p:nvPr/>
        </p:nvCxnSpPr>
        <p:spPr>
          <a:xfrm flipH="1">
            <a:off x="5173884" y="2546430"/>
            <a:ext cx="1180615" cy="810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8C0079-AD9B-CD45-93F0-FBD32D618987}"/>
              </a:ext>
            </a:extLst>
          </p:cNvPr>
          <p:cNvCxnSpPr>
            <a:cxnSpLocks/>
          </p:cNvCxnSpPr>
          <p:nvPr/>
        </p:nvCxnSpPr>
        <p:spPr>
          <a:xfrm flipH="1">
            <a:off x="5764191" y="1990845"/>
            <a:ext cx="949125" cy="925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17EE32-7BD9-6148-A76A-1A0AAD556CFB}"/>
              </a:ext>
            </a:extLst>
          </p:cNvPr>
          <p:cNvCxnSpPr>
            <a:cxnSpLocks/>
          </p:cNvCxnSpPr>
          <p:nvPr/>
        </p:nvCxnSpPr>
        <p:spPr>
          <a:xfrm flipH="1">
            <a:off x="6238754" y="1990845"/>
            <a:ext cx="7523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660861-60C8-4B4A-9D9B-8D78CB187BB3}"/>
              </a:ext>
            </a:extLst>
          </p:cNvPr>
          <p:cNvCxnSpPr>
            <a:cxnSpLocks/>
          </p:cNvCxnSpPr>
          <p:nvPr/>
        </p:nvCxnSpPr>
        <p:spPr>
          <a:xfrm flipH="1">
            <a:off x="6794339" y="1772855"/>
            <a:ext cx="572948" cy="1138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0D0271-5481-D541-8F99-B6EF6B81B7B3}"/>
              </a:ext>
            </a:extLst>
          </p:cNvPr>
          <p:cNvCxnSpPr>
            <a:cxnSpLocks/>
          </p:cNvCxnSpPr>
          <p:nvPr/>
        </p:nvCxnSpPr>
        <p:spPr>
          <a:xfrm flipH="1">
            <a:off x="7367287" y="1215342"/>
            <a:ext cx="4109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C01D0E-80ED-A64C-B215-221075636781}"/>
              </a:ext>
            </a:extLst>
          </p:cNvPr>
          <p:cNvCxnSpPr>
            <a:cxnSpLocks/>
          </p:cNvCxnSpPr>
          <p:nvPr/>
        </p:nvCxnSpPr>
        <p:spPr>
          <a:xfrm flipH="1">
            <a:off x="7878502" y="997352"/>
            <a:ext cx="30479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F821D1-7818-A341-95A2-CFFCCDBAE079}"/>
              </a:ext>
            </a:extLst>
          </p:cNvPr>
          <p:cNvCxnSpPr>
            <a:cxnSpLocks/>
          </p:cNvCxnSpPr>
          <p:nvPr/>
        </p:nvCxnSpPr>
        <p:spPr>
          <a:xfrm flipH="1">
            <a:off x="8287473" y="956841"/>
            <a:ext cx="20062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55A2F3-EE6B-F742-A532-886AB1912A9E}"/>
              </a:ext>
            </a:extLst>
          </p:cNvPr>
          <p:cNvCxnSpPr>
            <a:cxnSpLocks/>
          </p:cNvCxnSpPr>
          <p:nvPr/>
        </p:nvCxnSpPr>
        <p:spPr>
          <a:xfrm flipH="1">
            <a:off x="8740816" y="935619"/>
            <a:ext cx="20062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DE7EAF-1A7C-724B-A5F2-B8B2F56CDEBA}"/>
              </a:ext>
            </a:extLst>
          </p:cNvPr>
          <p:cNvSpPr txBox="1"/>
          <p:nvPr/>
        </p:nvSpPr>
        <p:spPr>
          <a:xfrm>
            <a:off x="6931258" y="4266990"/>
            <a:ext cx="341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/>
              <a:t>Main effect</a:t>
            </a:r>
          </a:p>
          <a:p>
            <a:r>
              <a:rPr lang="en-KR" sz="2400" dirty="0"/>
              <a:t>More effective at decreasing the FPR</a:t>
            </a:r>
          </a:p>
        </p:txBody>
      </p:sp>
    </p:spTree>
    <p:extLst>
      <p:ext uri="{BB962C8B-B14F-4D97-AF65-F5344CB8AC3E}">
        <p14:creationId xmlns:p14="http://schemas.microsoft.com/office/powerpoint/2010/main" val="293150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0A26CF5F-DD43-234D-9CEE-7064F0F9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64" y="386163"/>
            <a:ext cx="9403919" cy="62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7E6BFC-3CB3-1240-98FD-9497A0E78C19}"/>
              </a:ext>
            </a:extLst>
          </p:cNvPr>
          <p:cNvCxnSpPr>
            <a:cxnSpLocks/>
          </p:cNvCxnSpPr>
          <p:nvPr/>
        </p:nvCxnSpPr>
        <p:spPr>
          <a:xfrm flipH="1">
            <a:off x="7268901" y="1134319"/>
            <a:ext cx="104172" cy="6018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C2133E-AE54-7645-A6F7-75B9ACC7E914}"/>
              </a:ext>
            </a:extLst>
          </p:cNvPr>
          <p:cNvCxnSpPr>
            <a:cxnSpLocks/>
          </p:cNvCxnSpPr>
          <p:nvPr/>
        </p:nvCxnSpPr>
        <p:spPr>
          <a:xfrm flipH="1">
            <a:off x="6910087" y="1134319"/>
            <a:ext cx="115746" cy="7523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49B10-2C61-744E-9F44-3B2415BAAE0B}"/>
              </a:ext>
            </a:extLst>
          </p:cNvPr>
          <p:cNvCxnSpPr>
            <a:cxnSpLocks/>
          </p:cNvCxnSpPr>
          <p:nvPr/>
        </p:nvCxnSpPr>
        <p:spPr>
          <a:xfrm flipH="1">
            <a:off x="6493397" y="1134319"/>
            <a:ext cx="173621" cy="8449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2E0AD8-B0A6-D442-9D6A-7CB8254B5044}"/>
              </a:ext>
            </a:extLst>
          </p:cNvPr>
          <p:cNvCxnSpPr>
            <a:cxnSpLocks/>
          </p:cNvCxnSpPr>
          <p:nvPr/>
        </p:nvCxnSpPr>
        <p:spPr>
          <a:xfrm flipH="1">
            <a:off x="6096001" y="1134319"/>
            <a:ext cx="235351" cy="9259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3720B0-E018-D44A-A042-CB83DD0E64F2}"/>
              </a:ext>
            </a:extLst>
          </p:cNvPr>
          <p:cNvCxnSpPr>
            <a:cxnSpLocks/>
          </p:cNvCxnSpPr>
          <p:nvPr/>
        </p:nvCxnSpPr>
        <p:spPr>
          <a:xfrm flipH="1">
            <a:off x="5648446" y="1134319"/>
            <a:ext cx="300941" cy="10185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232DC3-849B-934B-A53E-8A446AB7AC0D}"/>
              </a:ext>
            </a:extLst>
          </p:cNvPr>
          <p:cNvCxnSpPr>
            <a:cxnSpLocks/>
          </p:cNvCxnSpPr>
          <p:nvPr/>
        </p:nvCxnSpPr>
        <p:spPr>
          <a:xfrm flipH="1">
            <a:off x="5208610" y="1134319"/>
            <a:ext cx="439836" cy="10185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8C57C2-CE3A-0C4F-B0B0-EF979E54D5D6}"/>
              </a:ext>
            </a:extLst>
          </p:cNvPr>
          <p:cNvCxnSpPr>
            <a:cxnSpLocks/>
          </p:cNvCxnSpPr>
          <p:nvPr/>
        </p:nvCxnSpPr>
        <p:spPr>
          <a:xfrm flipH="1">
            <a:off x="4815068" y="1134319"/>
            <a:ext cx="486137" cy="10185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521F32-24ED-B74D-9AA7-53854C2E57DF}"/>
              </a:ext>
            </a:extLst>
          </p:cNvPr>
          <p:cNvCxnSpPr>
            <a:cxnSpLocks/>
          </p:cNvCxnSpPr>
          <p:nvPr/>
        </p:nvCxnSpPr>
        <p:spPr>
          <a:xfrm flipH="1">
            <a:off x="4340506" y="1215342"/>
            <a:ext cx="578735" cy="10301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37F87C-2C45-3042-8AAA-EF08DC86CB38}"/>
              </a:ext>
            </a:extLst>
          </p:cNvPr>
          <p:cNvCxnSpPr>
            <a:cxnSpLocks/>
          </p:cNvCxnSpPr>
          <p:nvPr/>
        </p:nvCxnSpPr>
        <p:spPr>
          <a:xfrm flipH="1">
            <a:off x="3946967" y="1215342"/>
            <a:ext cx="545939" cy="10301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E8CBA5-1174-9D46-9028-1EE4D90B5427}"/>
              </a:ext>
            </a:extLst>
          </p:cNvPr>
          <p:cNvCxnSpPr>
            <a:cxnSpLocks/>
          </p:cNvCxnSpPr>
          <p:nvPr/>
        </p:nvCxnSpPr>
        <p:spPr>
          <a:xfrm flipH="1">
            <a:off x="3529313" y="1215342"/>
            <a:ext cx="650113" cy="10301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2EF449-E828-0D4F-86F1-F014147B8545}"/>
              </a:ext>
            </a:extLst>
          </p:cNvPr>
          <p:cNvCxnSpPr>
            <a:cxnSpLocks/>
          </p:cNvCxnSpPr>
          <p:nvPr/>
        </p:nvCxnSpPr>
        <p:spPr>
          <a:xfrm flipH="1">
            <a:off x="3217762" y="2372810"/>
            <a:ext cx="636608" cy="810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E4EFC7-E22B-3D4F-A7E1-21D9B4D90233}"/>
              </a:ext>
            </a:extLst>
          </p:cNvPr>
          <p:cNvCxnSpPr>
            <a:cxnSpLocks/>
          </p:cNvCxnSpPr>
          <p:nvPr/>
        </p:nvCxnSpPr>
        <p:spPr>
          <a:xfrm flipH="1">
            <a:off x="2939970" y="4006770"/>
            <a:ext cx="4996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5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D316-71CE-964D-A0AB-FE5E7260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5540BD-FD9C-9346-8D85-7BEBD55720C8}"/>
              </a:ext>
            </a:extLst>
          </p:cNvPr>
          <p:cNvSpPr/>
          <p:nvPr/>
        </p:nvSpPr>
        <p:spPr>
          <a:xfrm>
            <a:off x="231494" y="1851950"/>
            <a:ext cx="4728258" cy="47282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3B89FA-C0C0-ED4C-B27D-A7E48C99BF64}"/>
              </a:ext>
            </a:extLst>
          </p:cNvPr>
          <p:cNvSpPr/>
          <p:nvPr/>
        </p:nvSpPr>
        <p:spPr>
          <a:xfrm>
            <a:off x="1390891" y="3009418"/>
            <a:ext cx="2413322" cy="24133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5E91D2-8DEE-1D4A-B420-565E8F8539AC}"/>
              </a:ext>
            </a:extLst>
          </p:cNvPr>
          <p:cNvSpPr/>
          <p:nvPr/>
        </p:nvSpPr>
        <p:spPr>
          <a:xfrm rot="21038419">
            <a:off x="2164458" y="3044602"/>
            <a:ext cx="950862" cy="14810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42485-54D5-D948-AFAF-2F43AFBCFE80}"/>
              </a:ext>
            </a:extLst>
          </p:cNvPr>
          <p:cNvSpPr/>
          <p:nvPr/>
        </p:nvSpPr>
        <p:spPr>
          <a:xfrm rot="20854093">
            <a:off x="1740783" y="2945025"/>
            <a:ext cx="1652567" cy="206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5A032-ED76-C04B-A20D-F429BBC681ED}"/>
              </a:ext>
            </a:extLst>
          </p:cNvPr>
          <p:cNvSpPr/>
          <p:nvPr/>
        </p:nvSpPr>
        <p:spPr>
          <a:xfrm rot="19754335">
            <a:off x="1473994" y="2734335"/>
            <a:ext cx="2225787" cy="3027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82DFC7-3774-EF49-8F95-FBE1E4439EF5}"/>
              </a:ext>
            </a:extLst>
          </p:cNvPr>
          <p:cNvSpPr/>
          <p:nvPr/>
        </p:nvSpPr>
        <p:spPr>
          <a:xfrm rot="19754335">
            <a:off x="960680" y="2364722"/>
            <a:ext cx="3335528" cy="3851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A8004-C2BA-534D-9301-61DA75C42394}"/>
              </a:ext>
            </a:extLst>
          </p:cNvPr>
          <p:cNvSpPr/>
          <p:nvPr/>
        </p:nvSpPr>
        <p:spPr>
          <a:xfrm>
            <a:off x="6449027" y="1851950"/>
            <a:ext cx="4728258" cy="47282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97453C-542F-B34E-97E2-655CF0B819A7}"/>
              </a:ext>
            </a:extLst>
          </p:cNvPr>
          <p:cNvSpPr/>
          <p:nvPr/>
        </p:nvSpPr>
        <p:spPr>
          <a:xfrm>
            <a:off x="7608424" y="3009418"/>
            <a:ext cx="2413322" cy="24133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F7C6FE3-0E04-CF4C-8CE9-CE8389EE5A1E}"/>
              </a:ext>
            </a:extLst>
          </p:cNvPr>
          <p:cNvSpPr/>
          <p:nvPr/>
        </p:nvSpPr>
        <p:spPr>
          <a:xfrm>
            <a:off x="7812911" y="3657600"/>
            <a:ext cx="1967697" cy="1134319"/>
          </a:xfrm>
          <a:custGeom>
            <a:avLst/>
            <a:gdLst>
              <a:gd name="connsiteX0" fmla="*/ 11575 w 1967697"/>
              <a:gd name="connsiteY0" fmla="*/ 439838 h 1134319"/>
              <a:gd name="connsiteX1" fmla="*/ 92598 w 1967697"/>
              <a:gd name="connsiteY1" fmla="*/ 46299 h 1134319"/>
              <a:gd name="connsiteX2" fmla="*/ 370390 w 1967697"/>
              <a:gd name="connsiteY2" fmla="*/ 23149 h 1134319"/>
              <a:gd name="connsiteX3" fmla="*/ 428264 w 1967697"/>
              <a:gd name="connsiteY3" fmla="*/ 196770 h 1134319"/>
              <a:gd name="connsiteX4" fmla="*/ 775504 w 1967697"/>
              <a:gd name="connsiteY4" fmla="*/ 347241 h 1134319"/>
              <a:gd name="connsiteX5" fmla="*/ 879676 w 1967697"/>
              <a:gd name="connsiteY5" fmla="*/ 347241 h 1134319"/>
              <a:gd name="connsiteX6" fmla="*/ 1064871 w 1967697"/>
              <a:gd name="connsiteY6" fmla="*/ 324091 h 1134319"/>
              <a:gd name="connsiteX7" fmla="*/ 1250066 w 1967697"/>
              <a:gd name="connsiteY7" fmla="*/ 277792 h 1134319"/>
              <a:gd name="connsiteX8" fmla="*/ 1504709 w 1967697"/>
              <a:gd name="connsiteY8" fmla="*/ 150471 h 1134319"/>
              <a:gd name="connsiteX9" fmla="*/ 1747778 w 1967697"/>
              <a:gd name="connsiteY9" fmla="*/ 0 h 1134319"/>
              <a:gd name="connsiteX10" fmla="*/ 1932973 w 1967697"/>
              <a:gd name="connsiteY10" fmla="*/ 185195 h 1134319"/>
              <a:gd name="connsiteX11" fmla="*/ 1967697 w 1967697"/>
              <a:gd name="connsiteY11" fmla="*/ 509286 h 1134319"/>
              <a:gd name="connsiteX12" fmla="*/ 1967697 w 1967697"/>
              <a:gd name="connsiteY12" fmla="*/ 613458 h 1134319"/>
              <a:gd name="connsiteX13" fmla="*/ 1967697 w 1967697"/>
              <a:gd name="connsiteY13" fmla="*/ 833377 h 1134319"/>
              <a:gd name="connsiteX14" fmla="*/ 1932973 w 1967697"/>
              <a:gd name="connsiteY14" fmla="*/ 937549 h 1134319"/>
              <a:gd name="connsiteX15" fmla="*/ 1898248 w 1967697"/>
              <a:gd name="connsiteY15" fmla="*/ 1018572 h 1134319"/>
              <a:gd name="connsiteX16" fmla="*/ 1747778 w 1967697"/>
              <a:gd name="connsiteY16" fmla="*/ 1030147 h 1134319"/>
              <a:gd name="connsiteX17" fmla="*/ 1632031 w 1967697"/>
              <a:gd name="connsiteY17" fmla="*/ 983848 h 1134319"/>
              <a:gd name="connsiteX18" fmla="*/ 1551008 w 1967697"/>
              <a:gd name="connsiteY18" fmla="*/ 868101 h 1134319"/>
              <a:gd name="connsiteX19" fmla="*/ 1551008 w 1967697"/>
              <a:gd name="connsiteY19" fmla="*/ 740780 h 1134319"/>
              <a:gd name="connsiteX20" fmla="*/ 1527859 w 1967697"/>
              <a:gd name="connsiteY20" fmla="*/ 613458 h 1134319"/>
              <a:gd name="connsiteX21" fmla="*/ 1307940 w 1967697"/>
              <a:gd name="connsiteY21" fmla="*/ 544010 h 1134319"/>
              <a:gd name="connsiteX22" fmla="*/ 1226917 w 1967697"/>
              <a:gd name="connsiteY22" fmla="*/ 520861 h 1134319"/>
              <a:gd name="connsiteX23" fmla="*/ 983848 w 1967697"/>
              <a:gd name="connsiteY23" fmla="*/ 486137 h 1134319"/>
              <a:gd name="connsiteX24" fmla="*/ 717631 w 1967697"/>
              <a:gd name="connsiteY24" fmla="*/ 532435 h 1134319"/>
              <a:gd name="connsiteX25" fmla="*/ 613459 w 1967697"/>
              <a:gd name="connsiteY25" fmla="*/ 578734 h 1134319"/>
              <a:gd name="connsiteX26" fmla="*/ 439838 w 1967697"/>
              <a:gd name="connsiteY26" fmla="*/ 694481 h 1134319"/>
              <a:gd name="connsiteX27" fmla="*/ 381965 w 1967697"/>
              <a:gd name="connsiteY27" fmla="*/ 995423 h 1134319"/>
              <a:gd name="connsiteX28" fmla="*/ 231494 w 1967697"/>
              <a:gd name="connsiteY28" fmla="*/ 1134319 h 1134319"/>
              <a:gd name="connsiteX29" fmla="*/ 69448 w 1967697"/>
              <a:gd name="connsiteY29" fmla="*/ 1088020 h 1134319"/>
              <a:gd name="connsiteX30" fmla="*/ 0 w 1967697"/>
              <a:gd name="connsiteY30" fmla="*/ 798653 h 1134319"/>
              <a:gd name="connsiteX31" fmla="*/ 11575 w 1967697"/>
              <a:gd name="connsiteY31" fmla="*/ 439838 h 113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67697" h="1134319">
                <a:moveTo>
                  <a:pt x="11575" y="439838"/>
                </a:moveTo>
                <a:lnTo>
                  <a:pt x="92598" y="46299"/>
                </a:lnTo>
                <a:lnTo>
                  <a:pt x="370390" y="23149"/>
                </a:lnTo>
                <a:lnTo>
                  <a:pt x="428264" y="196770"/>
                </a:lnTo>
                <a:lnTo>
                  <a:pt x="775504" y="347241"/>
                </a:lnTo>
                <a:lnTo>
                  <a:pt x="879676" y="347241"/>
                </a:lnTo>
                <a:lnTo>
                  <a:pt x="1064871" y="324091"/>
                </a:lnTo>
                <a:lnTo>
                  <a:pt x="1250066" y="277792"/>
                </a:lnTo>
                <a:lnTo>
                  <a:pt x="1504709" y="150471"/>
                </a:lnTo>
                <a:lnTo>
                  <a:pt x="1747778" y="0"/>
                </a:lnTo>
                <a:lnTo>
                  <a:pt x="1932973" y="185195"/>
                </a:lnTo>
                <a:lnTo>
                  <a:pt x="1967697" y="509286"/>
                </a:lnTo>
                <a:lnTo>
                  <a:pt x="1967697" y="613458"/>
                </a:lnTo>
                <a:lnTo>
                  <a:pt x="1967697" y="833377"/>
                </a:lnTo>
                <a:lnTo>
                  <a:pt x="1932973" y="937549"/>
                </a:lnTo>
                <a:lnTo>
                  <a:pt x="1898248" y="1018572"/>
                </a:lnTo>
                <a:lnTo>
                  <a:pt x="1747778" y="1030147"/>
                </a:lnTo>
                <a:cubicBezTo>
                  <a:pt x="1647102" y="992394"/>
                  <a:pt x="1684664" y="1010166"/>
                  <a:pt x="1632031" y="983848"/>
                </a:cubicBezTo>
                <a:lnTo>
                  <a:pt x="1551008" y="868101"/>
                </a:lnTo>
                <a:lnTo>
                  <a:pt x="1551008" y="740780"/>
                </a:lnTo>
                <a:lnTo>
                  <a:pt x="1527859" y="613458"/>
                </a:lnTo>
                <a:cubicBezTo>
                  <a:pt x="1225220" y="537799"/>
                  <a:pt x="1516090" y="618349"/>
                  <a:pt x="1307940" y="544010"/>
                </a:cubicBezTo>
                <a:cubicBezTo>
                  <a:pt x="1281488" y="534563"/>
                  <a:pt x="1226917" y="520861"/>
                  <a:pt x="1226917" y="520861"/>
                </a:cubicBezTo>
                <a:lnTo>
                  <a:pt x="983848" y="486137"/>
                </a:lnTo>
                <a:lnTo>
                  <a:pt x="717631" y="532435"/>
                </a:lnTo>
                <a:lnTo>
                  <a:pt x="613459" y="578734"/>
                </a:lnTo>
                <a:lnTo>
                  <a:pt x="439838" y="694481"/>
                </a:lnTo>
                <a:lnTo>
                  <a:pt x="381965" y="995423"/>
                </a:lnTo>
                <a:lnTo>
                  <a:pt x="231494" y="1134319"/>
                </a:lnTo>
                <a:lnTo>
                  <a:pt x="69448" y="1088020"/>
                </a:lnTo>
                <a:lnTo>
                  <a:pt x="0" y="798653"/>
                </a:lnTo>
                <a:lnTo>
                  <a:pt x="11575" y="43983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B273558-3B74-6140-8008-A19169EA7814}"/>
              </a:ext>
            </a:extLst>
          </p:cNvPr>
          <p:cNvSpPr/>
          <p:nvPr/>
        </p:nvSpPr>
        <p:spPr>
          <a:xfrm>
            <a:off x="7242591" y="3291876"/>
            <a:ext cx="2966280" cy="1903103"/>
          </a:xfrm>
          <a:custGeom>
            <a:avLst/>
            <a:gdLst>
              <a:gd name="connsiteX0" fmla="*/ 1403698 w 2899453"/>
              <a:gd name="connsiteY0" fmla="*/ 226828 h 1903103"/>
              <a:gd name="connsiteX1" fmla="*/ 662918 w 2899453"/>
              <a:gd name="connsiteY1" fmla="*/ 30058 h 1903103"/>
              <a:gd name="connsiteX2" fmla="*/ 14736 w 2899453"/>
              <a:gd name="connsiteY2" fmla="*/ 909734 h 1903103"/>
              <a:gd name="connsiteX3" fmla="*/ 304103 w 2899453"/>
              <a:gd name="connsiteY3" fmla="*/ 1800985 h 1903103"/>
              <a:gd name="connsiteX4" fmla="*/ 1345824 w 2899453"/>
              <a:gd name="connsiteY4" fmla="*/ 1824134 h 1903103"/>
              <a:gd name="connsiteX5" fmla="*/ 1438422 w 2899453"/>
              <a:gd name="connsiteY5" fmla="*/ 1268549 h 1903103"/>
              <a:gd name="connsiteX6" fmla="*/ 1797237 w 2899453"/>
              <a:gd name="connsiteY6" fmla="*/ 1314848 h 1903103"/>
              <a:gd name="connsiteX7" fmla="*/ 2075029 w 2899453"/>
              <a:gd name="connsiteY7" fmla="*/ 1604215 h 1903103"/>
              <a:gd name="connsiteX8" fmla="*/ 2676913 w 2899453"/>
              <a:gd name="connsiteY8" fmla="*/ 1557916 h 1903103"/>
              <a:gd name="connsiteX9" fmla="*/ 2896832 w 2899453"/>
              <a:gd name="connsiteY9" fmla="*/ 1071780 h 1903103"/>
              <a:gd name="connsiteX10" fmla="*/ 2769510 w 2899453"/>
              <a:gd name="connsiteY10" fmla="*/ 273127 h 1903103"/>
              <a:gd name="connsiteX11" fmla="*/ 2364396 w 2899453"/>
              <a:gd name="connsiteY11" fmla="*/ 41633 h 1903103"/>
              <a:gd name="connsiteX12" fmla="*/ 1820386 w 2899453"/>
              <a:gd name="connsiteY12" fmla="*/ 296276 h 1903103"/>
              <a:gd name="connsiteX13" fmla="*/ 1635191 w 2899453"/>
              <a:gd name="connsiteY13" fmla="*/ 446747 h 1903103"/>
              <a:gd name="connsiteX14" fmla="*/ 1403698 w 2899453"/>
              <a:gd name="connsiteY14" fmla="*/ 226828 h 19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99453" h="1903103">
                <a:moveTo>
                  <a:pt x="1403698" y="226828"/>
                </a:moveTo>
                <a:cubicBezTo>
                  <a:pt x="1241652" y="157380"/>
                  <a:pt x="894412" y="-83760"/>
                  <a:pt x="662918" y="30058"/>
                </a:cubicBezTo>
                <a:cubicBezTo>
                  <a:pt x="431424" y="143876"/>
                  <a:pt x="74538" y="614580"/>
                  <a:pt x="14736" y="909734"/>
                </a:cubicBezTo>
                <a:cubicBezTo>
                  <a:pt x="-45066" y="1204888"/>
                  <a:pt x="82255" y="1648585"/>
                  <a:pt x="304103" y="1800985"/>
                </a:cubicBezTo>
                <a:cubicBezTo>
                  <a:pt x="525951" y="1953385"/>
                  <a:pt x="1156771" y="1912873"/>
                  <a:pt x="1345824" y="1824134"/>
                </a:cubicBezTo>
                <a:cubicBezTo>
                  <a:pt x="1534877" y="1735395"/>
                  <a:pt x="1363187" y="1353430"/>
                  <a:pt x="1438422" y="1268549"/>
                </a:cubicBezTo>
                <a:cubicBezTo>
                  <a:pt x="1513657" y="1183668"/>
                  <a:pt x="1691136" y="1258904"/>
                  <a:pt x="1797237" y="1314848"/>
                </a:cubicBezTo>
                <a:cubicBezTo>
                  <a:pt x="1903338" y="1370792"/>
                  <a:pt x="1928416" y="1563704"/>
                  <a:pt x="2075029" y="1604215"/>
                </a:cubicBezTo>
                <a:cubicBezTo>
                  <a:pt x="2221642" y="1644726"/>
                  <a:pt x="2539946" y="1646655"/>
                  <a:pt x="2676913" y="1557916"/>
                </a:cubicBezTo>
                <a:cubicBezTo>
                  <a:pt x="2813880" y="1469177"/>
                  <a:pt x="2881399" y="1285912"/>
                  <a:pt x="2896832" y="1071780"/>
                </a:cubicBezTo>
                <a:cubicBezTo>
                  <a:pt x="2912265" y="857649"/>
                  <a:pt x="2858249" y="444818"/>
                  <a:pt x="2769510" y="273127"/>
                </a:cubicBezTo>
                <a:cubicBezTo>
                  <a:pt x="2680771" y="101436"/>
                  <a:pt x="2522583" y="37775"/>
                  <a:pt x="2364396" y="41633"/>
                </a:cubicBezTo>
                <a:cubicBezTo>
                  <a:pt x="2206209" y="45491"/>
                  <a:pt x="1941920" y="228757"/>
                  <a:pt x="1820386" y="296276"/>
                </a:cubicBezTo>
                <a:cubicBezTo>
                  <a:pt x="1698852" y="363795"/>
                  <a:pt x="1702710" y="454463"/>
                  <a:pt x="1635191" y="446747"/>
                </a:cubicBezTo>
                <a:cubicBezTo>
                  <a:pt x="1567672" y="439031"/>
                  <a:pt x="1565744" y="296276"/>
                  <a:pt x="1403698" y="226828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16741F1-3870-8F43-9665-CB0432F5FB5E}"/>
              </a:ext>
            </a:extLst>
          </p:cNvPr>
          <p:cNvSpPr/>
          <p:nvPr/>
        </p:nvSpPr>
        <p:spPr>
          <a:xfrm>
            <a:off x="6990259" y="2961456"/>
            <a:ext cx="3619314" cy="2644935"/>
          </a:xfrm>
          <a:custGeom>
            <a:avLst/>
            <a:gdLst>
              <a:gd name="connsiteX0" fmla="*/ 1852799 w 3619314"/>
              <a:gd name="connsiteY0" fmla="*/ 279455 h 2644935"/>
              <a:gd name="connsiteX1" fmla="*/ 1239341 w 3619314"/>
              <a:gd name="connsiteY1" fmla="*/ 13238 h 2644935"/>
              <a:gd name="connsiteX2" fmla="*/ 568009 w 3619314"/>
              <a:gd name="connsiteY2" fmla="*/ 71111 h 2644935"/>
              <a:gd name="connsiteX3" fmla="*/ 93447 w 3619314"/>
              <a:gd name="connsiteY3" fmla="*/ 337329 h 2644935"/>
              <a:gd name="connsiteX4" fmla="*/ 35574 w 3619314"/>
              <a:gd name="connsiteY4" fmla="*/ 858190 h 2644935"/>
              <a:gd name="connsiteX5" fmla="*/ 850 w 3619314"/>
              <a:gd name="connsiteY5" fmla="*/ 1471648 h 2644935"/>
              <a:gd name="connsiteX6" fmla="*/ 70298 w 3619314"/>
              <a:gd name="connsiteY6" fmla="*/ 2131405 h 2644935"/>
              <a:gd name="connsiteX7" fmla="*/ 440688 w 3619314"/>
              <a:gd name="connsiteY7" fmla="*/ 2490220 h 2644935"/>
              <a:gd name="connsiteX8" fmla="*/ 1135169 w 3619314"/>
              <a:gd name="connsiteY8" fmla="*/ 2640691 h 2644935"/>
              <a:gd name="connsiteX9" fmla="*/ 2072718 w 3619314"/>
              <a:gd name="connsiteY9" fmla="*/ 2339749 h 2644935"/>
              <a:gd name="connsiteX10" fmla="*/ 2674602 w 3619314"/>
              <a:gd name="connsiteY10" fmla="*/ 2200853 h 2644935"/>
              <a:gd name="connsiteX11" fmla="*/ 3068141 w 3619314"/>
              <a:gd name="connsiteY11" fmla="*/ 2258726 h 2644935"/>
              <a:gd name="connsiteX12" fmla="*/ 3577427 w 3619314"/>
              <a:gd name="connsiteY12" fmla="*/ 2050382 h 2644935"/>
              <a:gd name="connsiteX13" fmla="*/ 3577427 w 3619314"/>
              <a:gd name="connsiteY13" fmla="*/ 1147557 h 2644935"/>
              <a:gd name="connsiteX14" fmla="*/ 3473255 w 3619314"/>
              <a:gd name="connsiteY14" fmla="*/ 534098 h 2644935"/>
              <a:gd name="connsiteX15" fmla="*/ 3068141 w 3619314"/>
              <a:gd name="connsiteY15" fmla="*/ 82686 h 2644935"/>
              <a:gd name="connsiteX16" fmla="*/ 2663027 w 3619314"/>
              <a:gd name="connsiteY16" fmla="*/ 94260 h 2644935"/>
              <a:gd name="connsiteX17" fmla="*/ 2257913 w 3619314"/>
              <a:gd name="connsiteY17" fmla="*/ 198433 h 2644935"/>
              <a:gd name="connsiteX18" fmla="*/ 1852799 w 3619314"/>
              <a:gd name="connsiteY18" fmla="*/ 279455 h 264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9314" h="2644935">
                <a:moveTo>
                  <a:pt x="1852799" y="279455"/>
                </a:moveTo>
                <a:cubicBezTo>
                  <a:pt x="1683037" y="248589"/>
                  <a:pt x="1453473" y="47962"/>
                  <a:pt x="1239341" y="13238"/>
                </a:cubicBezTo>
                <a:cubicBezTo>
                  <a:pt x="1025209" y="-21486"/>
                  <a:pt x="758991" y="17096"/>
                  <a:pt x="568009" y="71111"/>
                </a:cubicBezTo>
                <a:cubicBezTo>
                  <a:pt x="377027" y="125126"/>
                  <a:pt x="182186" y="206149"/>
                  <a:pt x="93447" y="337329"/>
                </a:cubicBezTo>
                <a:cubicBezTo>
                  <a:pt x="4708" y="468509"/>
                  <a:pt x="51007" y="669137"/>
                  <a:pt x="35574" y="858190"/>
                </a:cubicBezTo>
                <a:cubicBezTo>
                  <a:pt x="20141" y="1047243"/>
                  <a:pt x="-4937" y="1259446"/>
                  <a:pt x="850" y="1471648"/>
                </a:cubicBezTo>
                <a:cubicBezTo>
                  <a:pt x="6637" y="1683850"/>
                  <a:pt x="-3008" y="1961643"/>
                  <a:pt x="70298" y="2131405"/>
                </a:cubicBezTo>
                <a:cubicBezTo>
                  <a:pt x="143604" y="2301167"/>
                  <a:pt x="263209" y="2405339"/>
                  <a:pt x="440688" y="2490220"/>
                </a:cubicBezTo>
                <a:cubicBezTo>
                  <a:pt x="618166" y="2575101"/>
                  <a:pt x="863164" y="2665769"/>
                  <a:pt x="1135169" y="2640691"/>
                </a:cubicBezTo>
                <a:cubicBezTo>
                  <a:pt x="1407174" y="2615613"/>
                  <a:pt x="1816146" y="2413055"/>
                  <a:pt x="2072718" y="2339749"/>
                </a:cubicBezTo>
                <a:cubicBezTo>
                  <a:pt x="2329290" y="2266443"/>
                  <a:pt x="2508698" y="2214357"/>
                  <a:pt x="2674602" y="2200853"/>
                </a:cubicBezTo>
                <a:cubicBezTo>
                  <a:pt x="2840506" y="2187349"/>
                  <a:pt x="2917670" y="2283804"/>
                  <a:pt x="3068141" y="2258726"/>
                </a:cubicBezTo>
                <a:cubicBezTo>
                  <a:pt x="3218612" y="2233648"/>
                  <a:pt x="3492546" y="2235577"/>
                  <a:pt x="3577427" y="2050382"/>
                </a:cubicBezTo>
                <a:cubicBezTo>
                  <a:pt x="3662308" y="1865187"/>
                  <a:pt x="3594789" y="1400271"/>
                  <a:pt x="3577427" y="1147557"/>
                </a:cubicBezTo>
                <a:cubicBezTo>
                  <a:pt x="3560065" y="894843"/>
                  <a:pt x="3558136" y="711577"/>
                  <a:pt x="3473255" y="534098"/>
                </a:cubicBezTo>
                <a:cubicBezTo>
                  <a:pt x="3388374" y="356620"/>
                  <a:pt x="3203179" y="155992"/>
                  <a:pt x="3068141" y="82686"/>
                </a:cubicBezTo>
                <a:cubicBezTo>
                  <a:pt x="2933103" y="9380"/>
                  <a:pt x="2798065" y="74969"/>
                  <a:pt x="2663027" y="94260"/>
                </a:cubicBezTo>
                <a:cubicBezTo>
                  <a:pt x="2527989" y="113551"/>
                  <a:pt x="2398738" y="171425"/>
                  <a:pt x="2257913" y="198433"/>
                </a:cubicBezTo>
                <a:cubicBezTo>
                  <a:pt x="2117088" y="225441"/>
                  <a:pt x="2022561" y="310321"/>
                  <a:pt x="1852799" y="27945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7A26038-9EED-4E47-9712-723723922BAB}"/>
              </a:ext>
            </a:extLst>
          </p:cNvPr>
          <p:cNvSpPr/>
          <p:nvPr/>
        </p:nvSpPr>
        <p:spPr>
          <a:xfrm>
            <a:off x="7673109" y="3537316"/>
            <a:ext cx="2271066" cy="1353215"/>
          </a:xfrm>
          <a:custGeom>
            <a:avLst/>
            <a:gdLst>
              <a:gd name="connsiteX0" fmla="*/ 926881 w 2271066"/>
              <a:gd name="connsiteY0" fmla="*/ 317054 h 1353215"/>
              <a:gd name="connsiteX1" fmla="*/ 741686 w 2271066"/>
              <a:gd name="connsiteY1" fmla="*/ 201307 h 1353215"/>
              <a:gd name="connsiteX2" fmla="*/ 637514 w 2271066"/>
              <a:gd name="connsiteY2" fmla="*/ 85560 h 1353215"/>
              <a:gd name="connsiteX3" fmla="*/ 487043 w 2271066"/>
              <a:gd name="connsiteY3" fmla="*/ 73985 h 1353215"/>
              <a:gd name="connsiteX4" fmla="*/ 209250 w 2271066"/>
              <a:gd name="connsiteY4" fmla="*/ 73985 h 1353215"/>
              <a:gd name="connsiteX5" fmla="*/ 105078 w 2271066"/>
              <a:gd name="connsiteY5" fmla="*/ 212881 h 1353215"/>
              <a:gd name="connsiteX6" fmla="*/ 35630 w 2271066"/>
              <a:gd name="connsiteY6" fmla="*/ 421226 h 1353215"/>
              <a:gd name="connsiteX7" fmla="*/ 906 w 2271066"/>
              <a:gd name="connsiteY7" fmla="*/ 791616 h 1353215"/>
              <a:gd name="connsiteX8" fmla="*/ 70354 w 2271066"/>
              <a:gd name="connsiteY8" fmla="*/ 1069408 h 1353215"/>
              <a:gd name="connsiteX9" fmla="*/ 174526 w 2271066"/>
              <a:gd name="connsiteY9" fmla="*/ 1254603 h 1353215"/>
              <a:gd name="connsiteX10" fmla="*/ 371296 w 2271066"/>
              <a:gd name="connsiteY10" fmla="*/ 1347200 h 1353215"/>
              <a:gd name="connsiteX11" fmla="*/ 660663 w 2271066"/>
              <a:gd name="connsiteY11" fmla="*/ 1312476 h 1353215"/>
              <a:gd name="connsiteX12" fmla="*/ 845858 w 2271066"/>
              <a:gd name="connsiteY12" fmla="*/ 1057833 h 1353215"/>
              <a:gd name="connsiteX13" fmla="*/ 1135225 w 2271066"/>
              <a:gd name="connsiteY13" fmla="*/ 895788 h 1353215"/>
              <a:gd name="connsiteX14" fmla="*/ 1505615 w 2271066"/>
              <a:gd name="connsiteY14" fmla="*/ 942087 h 1353215"/>
              <a:gd name="connsiteX15" fmla="*/ 1644511 w 2271066"/>
              <a:gd name="connsiteY15" fmla="*/ 1115707 h 1353215"/>
              <a:gd name="connsiteX16" fmla="*/ 1818132 w 2271066"/>
              <a:gd name="connsiteY16" fmla="*/ 1173580 h 1353215"/>
              <a:gd name="connsiteX17" fmla="*/ 2153797 w 2271066"/>
              <a:gd name="connsiteY17" fmla="*/ 1185155 h 1353215"/>
              <a:gd name="connsiteX18" fmla="*/ 2234820 w 2271066"/>
              <a:gd name="connsiteY18" fmla="*/ 849489 h 1353215"/>
              <a:gd name="connsiteX19" fmla="*/ 2269544 w 2271066"/>
              <a:gd name="connsiteY19" fmla="*/ 571697 h 1353215"/>
              <a:gd name="connsiteX20" fmla="*/ 2188521 w 2271066"/>
              <a:gd name="connsiteY20" fmla="*/ 293904 h 1353215"/>
              <a:gd name="connsiteX21" fmla="*/ 2049625 w 2271066"/>
              <a:gd name="connsiteY21" fmla="*/ 62411 h 1353215"/>
              <a:gd name="connsiteX22" fmla="*/ 1794982 w 2271066"/>
              <a:gd name="connsiteY22" fmla="*/ 4537 h 1353215"/>
              <a:gd name="connsiteX23" fmla="*/ 1540339 w 2271066"/>
              <a:gd name="connsiteY23" fmla="*/ 155008 h 1353215"/>
              <a:gd name="connsiteX24" fmla="*/ 1285696 w 2271066"/>
              <a:gd name="connsiteY24" fmla="*/ 270755 h 1353215"/>
              <a:gd name="connsiteX25" fmla="*/ 1146800 w 2271066"/>
              <a:gd name="connsiteY25" fmla="*/ 305479 h 1353215"/>
              <a:gd name="connsiteX26" fmla="*/ 926881 w 2271066"/>
              <a:gd name="connsiteY26" fmla="*/ 317054 h 135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1066" h="1353215">
                <a:moveTo>
                  <a:pt x="926881" y="317054"/>
                </a:moveTo>
                <a:cubicBezTo>
                  <a:pt x="859362" y="299692"/>
                  <a:pt x="789914" y="239889"/>
                  <a:pt x="741686" y="201307"/>
                </a:cubicBezTo>
                <a:cubicBezTo>
                  <a:pt x="693458" y="162725"/>
                  <a:pt x="679954" y="106780"/>
                  <a:pt x="637514" y="85560"/>
                </a:cubicBezTo>
                <a:cubicBezTo>
                  <a:pt x="595073" y="64340"/>
                  <a:pt x="558420" y="75914"/>
                  <a:pt x="487043" y="73985"/>
                </a:cubicBezTo>
                <a:cubicBezTo>
                  <a:pt x="415666" y="72056"/>
                  <a:pt x="272911" y="50836"/>
                  <a:pt x="209250" y="73985"/>
                </a:cubicBezTo>
                <a:cubicBezTo>
                  <a:pt x="145589" y="97134"/>
                  <a:pt x="134015" y="155008"/>
                  <a:pt x="105078" y="212881"/>
                </a:cubicBezTo>
                <a:cubicBezTo>
                  <a:pt x="76141" y="270754"/>
                  <a:pt x="52992" y="324770"/>
                  <a:pt x="35630" y="421226"/>
                </a:cubicBezTo>
                <a:cubicBezTo>
                  <a:pt x="18268" y="517682"/>
                  <a:pt x="-4881" y="683586"/>
                  <a:pt x="906" y="791616"/>
                </a:cubicBezTo>
                <a:cubicBezTo>
                  <a:pt x="6693" y="899646"/>
                  <a:pt x="41417" y="992244"/>
                  <a:pt x="70354" y="1069408"/>
                </a:cubicBezTo>
                <a:cubicBezTo>
                  <a:pt x="99291" y="1146572"/>
                  <a:pt x="124369" y="1208304"/>
                  <a:pt x="174526" y="1254603"/>
                </a:cubicBezTo>
                <a:cubicBezTo>
                  <a:pt x="224683" y="1300902"/>
                  <a:pt x="290273" y="1337555"/>
                  <a:pt x="371296" y="1347200"/>
                </a:cubicBezTo>
                <a:cubicBezTo>
                  <a:pt x="452319" y="1356845"/>
                  <a:pt x="581569" y="1360704"/>
                  <a:pt x="660663" y="1312476"/>
                </a:cubicBezTo>
                <a:cubicBezTo>
                  <a:pt x="739757" y="1264248"/>
                  <a:pt x="766764" y="1127281"/>
                  <a:pt x="845858" y="1057833"/>
                </a:cubicBezTo>
                <a:cubicBezTo>
                  <a:pt x="924952" y="988385"/>
                  <a:pt x="1025266" y="915079"/>
                  <a:pt x="1135225" y="895788"/>
                </a:cubicBezTo>
                <a:cubicBezTo>
                  <a:pt x="1245184" y="876497"/>
                  <a:pt x="1420734" y="905434"/>
                  <a:pt x="1505615" y="942087"/>
                </a:cubicBezTo>
                <a:cubicBezTo>
                  <a:pt x="1590496" y="978740"/>
                  <a:pt x="1592425" y="1077125"/>
                  <a:pt x="1644511" y="1115707"/>
                </a:cubicBezTo>
                <a:cubicBezTo>
                  <a:pt x="1696597" y="1154289"/>
                  <a:pt x="1733251" y="1162005"/>
                  <a:pt x="1818132" y="1173580"/>
                </a:cubicBezTo>
                <a:cubicBezTo>
                  <a:pt x="1903013" y="1185155"/>
                  <a:pt x="2084349" y="1239170"/>
                  <a:pt x="2153797" y="1185155"/>
                </a:cubicBezTo>
                <a:cubicBezTo>
                  <a:pt x="2223245" y="1131140"/>
                  <a:pt x="2215529" y="951732"/>
                  <a:pt x="2234820" y="849489"/>
                </a:cubicBezTo>
                <a:cubicBezTo>
                  <a:pt x="2254111" y="747246"/>
                  <a:pt x="2277260" y="664294"/>
                  <a:pt x="2269544" y="571697"/>
                </a:cubicBezTo>
                <a:cubicBezTo>
                  <a:pt x="2261828" y="479100"/>
                  <a:pt x="2225174" y="378785"/>
                  <a:pt x="2188521" y="293904"/>
                </a:cubicBezTo>
                <a:cubicBezTo>
                  <a:pt x="2151868" y="209023"/>
                  <a:pt x="2115215" y="110639"/>
                  <a:pt x="2049625" y="62411"/>
                </a:cubicBezTo>
                <a:cubicBezTo>
                  <a:pt x="1984035" y="14183"/>
                  <a:pt x="1879863" y="-10896"/>
                  <a:pt x="1794982" y="4537"/>
                </a:cubicBezTo>
                <a:cubicBezTo>
                  <a:pt x="1710101" y="19970"/>
                  <a:pt x="1625220" y="110638"/>
                  <a:pt x="1540339" y="155008"/>
                </a:cubicBezTo>
                <a:cubicBezTo>
                  <a:pt x="1455458" y="199378"/>
                  <a:pt x="1351286" y="245677"/>
                  <a:pt x="1285696" y="270755"/>
                </a:cubicBezTo>
                <a:cubicBezTo>
                  <a:pt x="1220106" y="295833"/>
                  <a:pt x="1202744" y="299692"/>
                  <a:pt x="1146800" y="305479"/>
                </a:cubicBezTo>
                <a:cubicBezTo>
                  <a:pt x="1090856" y="311266"/>
                  <a:pt x="994400" y="334416"/>
                  <a:pt x="926881" y="31705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43C93B-1AB6-0044-902B-9375630A96FB}"/>
              </a:ext>
            </a:extLst>
          </p:cNvPr>
          <p:cNvSpPr/>
          <p:nvPr/>
        </p:nvSpPr>
        <p:spPr>
          <a:xfrm>
            <a:off x="2380088" y="3200786"/>
            <a:ext cx="373956" cy="33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EAD8950-FB5F-D244-9671-7D7F323F56BD}"/>
              </a:ext>
            </a:extLst>
          </p:cNvPr>
          <p:cNvSpPr/>
          <p:nvPr/>
        </p:nvSpPr>
        <p:spPr>
          <a:xfrm>
            <a:off x="6652278" y="2484631"/>
            <a:ext cx="4287958" cy="3444478"/>
          </a:xfrm>
          <a:custGeom>
            <a:avLst/>
            <a:gdLst>
              <a:gd name="connsiteX0" fmla="*/ 1897362 w 4287958"/>
              <a:gd name="connsiteY0" fmla="*/ 2537 h 3444478"/>
              <a:gd name="connsiteX1" fmla="*/ 681210 w 4287958"/>
              <a:gd name="connsiteY1" fmla="*/ 258569 h 3444478"/>
              <a:gd name="connsiteX2" fmla="*/ 169146 w 4287958"/>
              <a:gd name="connsiteY2" fmla="*/ 734057 h 3444478"/>
              <a:gd name="connsiteX3" fmla="*/ 4554 w 4287958"/>
              <a:gd name="connsiteY3" fmla="*/ 1611881 h 3444478"/>
              <a:gd name="connsiteX4" fmla="*/ 315450 w 4287958"/>
              <a:gd name="connsiteY4" fmla="*/ 2864609 h 3444478"/>
              <a:gd name="connsiteX5" fmla="*/ 1412730 w 4287958"/>
              <a:gd name="connsiteY5" fmla="*/ 3404105 h 3444478"/>
              <a:gd name="connsiteX6" fmla="*/ 2930634 w 4287958"/>
              <a:gd name="connsiteY6" fmla="*/ 3358385 h 3444478"/>
              <a:gd name="connsiteX7" fmla="*/ 3579858 w 4287958"/>
              <a:gd name="connsiteY7" fmla="*/ 2983481 h 3444478"/>
              <a:gd name="connsiteX8" fmla="*/ 4210794 w 4287958"/>
              <a:gd name="connsiteY8" fmla="*/ 2562857 h 3444478"/>
              <a:gd name="connsiteX9" fmla="*/ 4238226 w 4287958"/>
              <a:gd name="connsiteY9" fmla="*/ 1447289 h 3444478"/>
              <a:gd name="connsiteX10" fmla="*/ 3854178 w 4287958"/>
              <a:gd name="connsiteY10" fmla="*/ 496313 h 3444478"/>
              <a:gd name="connsiteX11" fmla="*/ 2985498 w 4287958"/>
              <a:gd name="connsiteY11" fmla="*/ 148841 h 3444478"/>
              <a:gd name="connsiteX12" fmla="*/ 1897362 w 4287958"/>
              <a:gd name="connsiteY12" fmla="*/ 2537 h 344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87958" h="3444478">
                <a:moveTo>
                  <a:pt x="1897362" y="2537"/>
                </a:moveTo>
                <a:cubicBezTo>
                  <a:pt x="1513314" y="20825"/>
                  <a:pt x="969246" y="136649"/>
                  <a:pt x="681210" y="258569"/>
                </a:cubicBezTo>
                <a:cubicBezTo>
                  <a:pt x="393174" y="380489"/>
                  <a:pt x="281922" y="508505"/>
                  <a:pt x="169146" y="734057"/>
                </a:cubicBezTo>
                <a:cubicBezTo>
                  <a:pt x="56370" y="959609"/>
                  <a:pt x="-19830" y="1256789"/>
                  <a:pt x="4554" y="1611881"/>
                </a:cubicBezTo>
                <a:cubicBezTo>
                  <a:pt x="28938" y="1966973"/>
                  <a:pt x="80754" y="2565905"/>
                  <a:pt x="315450" y="2864609"/>
                </a:cubicBezTo>
                <a:cubicBezTo>
                  <a:pt x="550146" y="3163313"/>
                  <a:pt x="976866" y="3321809"/>
                  <a:pt x="1412730" y="3404105"/>
                </a:cubicBezTo>
                <a:cubicBezTo>
                  <a:pt x="1848594" y="3486401"/>
                  <a:pt x="2569446" y="3428489"/>
                  <a:pt x="2930634" y="3358385"/>
                </a:cubicBezTo>
                <a:cubicBezTo>
                  <a:pt x="3291822" y="3288281"/>
                  <a:pt x="3366498" y="3116069"/>
                  <a:pt x="3579858" y="2983481"/>
                </a:cubicBezTo>
                <a:cubicBezTo>
                  <a:pt x="3793218" y="2850893"/>
                  <a:pt x="4101066" y="2818889"/>
                  <a:pt x="4210794" y="2562857"/>
                </a:cubicBezTo>
                <a:cubicBezTo>
                  <a:pt x="4320522" y="2306825"/>
                  <a:pt x="4297662" y="1791713"/>
                  <a:pt x="4238226" y="1447289"/>
                </a:cubicBezTo>
                <a:cubicBezTo>
                  <a:pt x="4178790" y="1102865"/>
                  <a:pt x="4062966" y="712721"/>
                  <a:pt x="3854178" y="496313"/>
                </a:cubicBezTo>
                <a:cubicBezTo>
                  <a:pt x="3645390" y="279905"/>
                  <a:pt x="3314682" y="229613"/>
                  <a:pt x="2985498" y="148841"/>
                </a:cubicBezTo>
                <a:cubicBezTo>
                  <a:pt x="2656314" y="68069"/>
                  <a:pt x="2281410" y="-15751"/>
                  <a:pt x="1897362" y="253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DE858F-DC67-D34C-887B-200B3A7768A1}"/>
              </a:ext>
            </a:extLst>
          </p:cNvPr>
          <p:cNvSpPr/>
          <p:nvPr/>
        </p:nvSpPr>
        <p:spPr>
          <a:xfrm>
            <a:off x="2296396" y="3092470"/>
            <a:ext cx="555584" cy="555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974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5540BD-FD9C-9346-8D85-7BEBD55720C8}"/>
              </a:ext>
            </a:extLst>
          </p:cNvPr>
          <p:cNvSpPr/>
          <p:nvPr/>
        </p:nvSpPr>
        <p:spPr>
          <a:xfrm>
            <a:off x="231494" y="1851950"/>
            <a:ext cx="4728258" cy="47282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3B89FA-C0C0-ED4C-B27D-A7E48C99BF64}"/>
              </a:ext>
            </a:extLst>
          </p:cNvPr>
          <p:cNvSpPr/>
          <p:nvPr/>
        </p:nvSpPr>
        <p:spPr>
          <a:xfrm>
            <a:off x="1390891" y="3009418"/>
            <a:ext cx="2413322" cy="24133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5A032-ED76-C04B-A20D-F429BBC681ED}"/>
              </a:ext>
            </a:extLst>
          </p:cNvPr>
          <p:cNvSpPr/>
          <p:nvPr/>
        </p:nvSpPr>
        <p:spPr>
          <a:xfrm rot="19754335">
            <a:off x="1473994" y="2734335"/>
            <a:ext cx="2225787" cy="3027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40AEF-719D-9047-8A17-BCBA693EC3BD}"/>
              </a:ext>
            </a:extLst>
          </p:cNvPr>
          <p:cNvSpPr txBox="1"/>
          <p:nvPr/>
        </p:nvSpPr>
        <p:spPr>
          <a:xfrm>
            <a:off x="3804212" y="3892913"/>
            <a:ext cx="104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Reduced</a:t>
            </a:r>
          </a:p>
          <a:p>
            <a:r>
              <a:rPr lang="en-KR" dirty="0"/>
              <a:t>FPR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8CD0A-9984-B048-9AB0-D62AD99C8753}"/>
              </a:ext>
            </a:extLst>
          </p:cNvPr>
          <p:cNvSpPr txBox="1"/>
          <p:nvPr/>
        </p:nvSpPr>
        <p:spPr>
          <a:xfrm>
            <a:off x="388275" y="3971040"/>
            <a:ext cx="10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Reduced</a:t>
            </a:r>
          </a:p>
          <a:p>
            <a:r>
              <a:rPr lang="en-KR" dirty="0"/>
              <a:t>FPR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E787BB-2E1C-8049-9C17-23914D587935}"/>
              </a:ext>
            </a:extLst>
          </p:cNvPr>
          <p:cNvSpPr txBox="1"/>
          <p:nvPr/>
        </p:nvSpPr>
        <p:spPr>
          <a:xfrm>
            <a:off x="1931723" y="2383273"/>
            <a:ext cx="10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Reduced</a:t>
            </a:r>
          </a:p>
          <a:p>
            <a:r>
              <a:rPr lang="en-KR" dirty="0"/>
              <a:t>FPR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B6339-1792-4B47-99E7-C27336280B87}"/>
              </a:ext>
            </a:extLst>
          </p:cNvPr>
          <p:cNvSpPr txBox="1"/>
          <p:nvPr/>
        </p:nvSpPr>
        <p:spPr>
          <a:xfrm>
            <a:off x="2730654" y="5422740"/>
            <a:ext cx="10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Reduced</a:t>
            </a:r>
          </a:p>
          <a:p>
            <a:r>
              <a:rPr lang="en-KR" dirty="0"/>
              <a:t>FPR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B28EC8-CD03-4246-B721-6BF9002C3E5A}"/>
              </a:ext>
            </a:extLst>
          </p:cNvPr>
          <p:cNvSpPr/>
          <p:nvPr/>
        </p:nvSpPr>
        <p:spPr>
          <a:xfrm>
            <a:off x="2296396" y="3092470"/>
            <a:ext cx="555584" cy="555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6CE35D6-B840-D347-BAE5-CBF033534F95}"/>
              </a:ext>
            </a:extLst>
          </p:cNvPr>
          <p:cNvSpPr/>
          <p:nvPr/>
        </p:nvSpPr>
        <p:spPr>
          <a:xfrm>
            <a:off x="1641588" y="3696120"/>
            <a:ext cx="1967697" cy="1134319"/>
          </a:xfrm>
          <a:custGeom>
            <a:avLst/>
            <a:gdLst>
              <a:gd name="connsiteX0" fmla="*/ 11575 w 1967697"/>
              <a:gd name="connsiteY0" fmla="*/ 439838 h 1134319"/>
              <a:gd name="connsiteX1" fmla="*/ 92598 w 1967697"/>
              <a:gd name="connsiteY1" fmla="*/ 46299 h 1134319"/>
              <a:gd name="connsiteX2" fmla="*/ 370390 w 1967697"/>
              <a:gd name="connsiteY2" fmla="*/ 23149 h 1134319"/>
              <a:gd name="connsiteX3" fmla="*/ 428264 w 1967697"/>
              <a:gd name="connsiteY3" fmla="*/ 196770 h 1134319"/>
              <a:gd name="connsiteX4" fmla="*/ 775504 w 1967697"/>
              <a:gd name="connsiteY4" fmla="*/ 347241 h 1134319"/>
              <a:gd name="connsiteX5" fmla="*/ 879676 w 1967697"/>
              <a:gd name="connsiteY5" fmla="*/ 347241 h 1134319"/>
              <a:gd name="connsiteX6" fmla="*/ 1064871 w 1967697"/>
              <a:gd name="connsiteY6" fmla="*/ 324091 h 1134319"/>
              <a:gd name="connsiteX7" fmla="*/ 1250066 w 1967697"/>
              <a:gd name="connsiteY7" fmla="*/ 277792 h 1134319"/>
              <a:gd name="connsiteX8" fmla="*/ 1504709 w 1967697"/>
              <a:gd name="connsiteY8" fmla="*/ 150471 h 1134319"/>
              <a:gd name="connsiteX9" fmla="*/ 1747778 w 1967697"/>
              <a:gd name="connsiteY9" fmla="*/ 0 h 1134319"/>
              <a:gd name="connsiteX10" fmla="*/ 1932973 w 1967697"/>
              <a:gd name="connsiteY10" fmla="*/ 185195 h 1134319"/>
              <a:gd name="connsiteX11" fmla="*/ 1967697 w 1967697"/>
              <a:gd name="connsiteY11" fmla="*/ 509286 h 1134319"/>
              <a:gd name="connsiteX12" fmla="*/ 1967697 w 1967697"/>
              <a:gd name="connsiteY12" fmla="*/ 613458 h 1134319"/>
              <a:gd name="connsiteX13" fmla="*/ 1967697 w 1967697"/>
              <a:gd name="connsiteY13" fmla="*/ 833377 h 1134319"/>
              <a:gd name="connsiteX14" fmla="*/ 1932973 w 1967697"/>
              <a:gd name="connsiteY14" fmla="*/ 937549 h 1134319"/>
              <a:gd name="connsiteX15" fmla="*/ 1898248 w 1967697"/>
              <a:gd name="connsiteY15" fmla="*/ 1018572 h 1134319"/>
              <a:gd name="connsiteX16" fmla="*/ 1747778 w 1967697"/>
              <a:gd name="connsiteY16" fmla="*/ 1030147 h 1134319"/>
              <a:gd name="connsiteX17" fmla="*/ 1632031 w 1967697"/>
              <a:gd name="connsiteY17" fmla="*/ 983848 h 1134319"/>
              <a:gd name="connsiteX18" fmla="*/ 1551008 w 1967697"/>
              <a:gd name="connsiteY18" fmla="*/ 868101 h 1134319"/>
              <a:gd name="connsiteX19" fmla="*/ 1551008 w 1967697"/>
              <a:gd name="connsiteY19" fmla="*/ 740780 h 1134319"/>
              <a:gd name="connsiteX20" fmla="*/ 1527859 w 1967697"/>
              <a:gd name="connsiteY20" fmla="*/ 613458 h 1134319"/>
              <a:gd name="connsiteX21" fmla="*/ 1307940 w 1967697"/>
              <a:gd name="connsiteY21" fmla="*/ 544010 h 1134319"/>
              <a:gd name="connsiteX22" fmla="*/ 1226917 w 1967697"/>
              <a:gd name="connsiteY22" fmla="*/ 520861 h 1134319"/>
              <a:gd name="connsiteX23" fmla="*/ 983848 w 1967697"/>
              <a:gd name="connsiteY23" fmla="*/ 486137 h 1134319"/>
              <a:gd name="connsiteX24" fmla="*/ 717631 w 1967697"/>
              <a:gd name="connsiteY24" fmla="*/ 532435 h 1134319"/>
              <a:gd name="connsiteX25" fmla="*/ 613459 w 1967697"/>
              <a:gd name="connsiteY25" fmla="*/ 578734 h 1134319"/>
              <a:gd name="connsiteX26" fmla="*/ 439838 w 1967697"/>
              <a:gd name="connsiteY26" fmla="*/ 694481 h 1134319"/>
              <a:gd name="connsiteX27" fmla="*/ 381965 w 1967697"/>
              <a:gd name="connsiteY27" fmla="*/ 995423 h 1134319"/>
              <a:gd name="connsiteX28" fmla="*/ 231494 w 1967697"/>
              <a:gd name="connsiteY28" fmla="*/ 1134319 h 1134319"/>
              <a:gd name="connsiteX29" fmla="*/ 69448 w 1967697"/>
              <a:gd name="connsiteY29" fmla="*/ 1088020 h 1134319"/>
              <a:gd name="connsiteX30" fmla="*/ 0 w 1967697"/>
              <a:gd name="connsiteY30" fmla="*/ 798653 h 1134319"/>
              <a:gd name="connsiteX31" fmla="*/ 11575 w 1967697"/>
              <a:gd name="connsiteY31" fmla="*/ 439838 h 113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67697" h="1134319">
                <a:moveTo>
                  <a:pt x="11575" y="439838"/>
                </a:moveTo>
                <a:lnTo>
                  <a:pt x="92598" y="46299"/>
                </a:lnTo>
                <a:lnTo>
                  <a:pt x="370390" y="23149"/>
                </a:lnTo>
                <a:lnTo>
                  <a:pt x="428264" y="196770"/>
                </a:lnTo>
                <a:lnTo>
                  <a:pt x="775504" y="347241"/>
                </a:lnTo>
                <a:lnTo>
                  <a:pt x="879676" y="347241"/>
                </a:lnTo>
                <a:lnTo>
                  <a:pt x="1064871" y="324091"/>
                </a:lnTo>
                <a:lnTo>
                  <a:pt x="1250066" y="277792"/>
                </a:lnTo>
                <a:lnTo>
                  <a:pt x="1504709" y="150471"/>
                </a:lnTo>
                <a:lnTo>
                  <a:pt x="1747778" y="0"/>
                </a:lnTo>
                <a:lnTo>
                  <a:pt x="1932973" y="185195"/>
                </a:lnTo>
                <a:lnTo>
                  <a:pt x="1967697" y="509286"/>
                </a:lnTo>
                <a:lnTo>
                  <a:pt x="1967697" y="613458"/>
                </a:lnTo>
                <a:lnTo>
                  <a:pt x="1967697" y="833377"/>
                </a:lnTo>
                <a:lnTo>
                  <a:pt x="1932973" y="937549"/>
                </a:lnTo>
                <a:lnTo>
                  <a:pt x="1898248" y="1018572"/>
                </a:lnTo>
                <a:lnTo>
                  <a:pt x="1747778" y="1030147"/>
                </a:lnTo>
                <a:cubicBezTo>
                  <a:pt x="1647102" y="992394"/>
                  <a:pt x="1684664" y="1010166"/>
                  <a:pt x="1632031" y="983848"/>
                </a:cubicBezTo>
                <a:lnTo>
                  <a:pt x="1551008" y="868101"/>
                </a:lnTo>
                <a:lnTo>
                  <a:pt x="1551008" y="740780"/>
                </a:lnTo>
                <a:lnTo>
                  <a:pt x="1527859" y="613458"/>
                </a:lnTo>
                <a:cubicBezTo>
                  <a:pt x="1225220" y="537799"/>
                  <a:pt x="1516090" y="618349"/>
                  <a:pt x="1307940" y="544010"/>
                </a:cubicBezTo>
                <a:cubicBezTo>
                  <a:pt x="1281488" y="534563"/>
                  <a:pt x="1226917" y="520861"/>
                  <a:pt x="1226917" y="520861"/>
                </a:cubicBezTo>
                <a:lnTo>
                  <a:pt x="983848" y="486137"/>
                </a:lnTo>
                <a:lnTo>
                  <a:pt x="717631" y="532435"/>
                </a:lnTo>
                <a:lnTo>
                  <a:pt x="613459" y="578734"/>
                </a:lnTo>
                <a:lnTo>
                  <a:pt x="439838" y="694481"/>
                </a:lnTo>
                <a:lnTo>
                  <a:pt x="381965" y="995423"/>
                </a:lnTo>
                <a:lnTo>
                  <a:pt x="231494" y="1134319"/>
                </a:lnTo>
                <a:lnTo>
                  <a:pt x="69448" y="1088020"/>
                </a:lnTo>
                <a:lnTo>
                  <a:pt x="0" y="798653"/>
                </a:lnTo>
                <a:lnTo>
                  <a:pt x="11575" y="439838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565775F-EEB8-1943-A9AD-5A3EECBE9CD9}"/>
              </a:ext>
            </a:extLst>
          </p:cNvPr>
          <p:cNvSpPr/>
          <p:nvPr/>
        </p:nvSpPr>
        <p:spPr>
          <a:xfrm>
            <a:off x="764531" y="2971739"/>
            <a:ext cx="3619314" cy="2644935"/>
          </a:xfrm>
          <a:custGeom>
            <a:avLst/>
            <a:gdLst>
              <a:gd name="connsiteX0" fmla="*/ 1852799 w 3619314"/>
              <a:gd name="connsiteY0" fmla="*/ 279455 h 2644935"/>
              <a:gd name="connsiteX1" fmla="*/ 1239341 w 3619314"/>
              <a:gd name="connsiteY1" fmla="*/ 13238 h 2644935"/>
              <a:gd name="connsiteX2" fmla="*/ 568009 w 3619314"/>
              <a:gd name="connsiteY2" fmla="*/ 71111 h 2644935"/>
              <a:gd name="connsiteX3" fmla="*/ 93447 w 3619314"/>
              <a:gd name="connsiteY3" fmla="*/ 337329 h 2644935"/>
              <a:gd name="connsiteX4" fmla="*/ 35574 w 3619314"/>
              <a:gd name="connsiteY4" fmla="*/ 858190 h 2644935"/>
              <a:gd name="connsiteX5" fmla="*/ 850 w 3619314"/>
              <a:gd name="connsiteY5" fmla="*/ 1471648 h 2644935"/>
              <a:gd name="connsiteX6" fmla="*/ 70298 w 3619314"/>
              <a:gd name="connsiteY6" fmla="*/ 2131405 h 2644935"/>
              <a:gd name="connsiteX7" fmla="*/ 440688 w 3619314"/>
              <a:gd name="connsiteY7" fmla="*/ 2490220 h 2644935"/>
              <a:gd name="connsiteX8" fmla="*/ 1135169 w 3619314"/>
              <a:gd name="connsiteY8" fmla="*/ 2640691 h 2644935"/>
              <a:gd name="connsiteX9" fmla="*/ 2072718 w 3619314"/>
              <a:gd name="connsiteY9" fmla="*/ 2339749 h 2644935"/>
              <a:gd name="connsiteX10" fmla="*/ 2674602 w 3619314"/>
              <a:gd name="connsiteY10" fmla="*/ 2200853 h 2644935"/>
              <a:gd name="connsiteX11" fmla="*/ 3068141 w 3619314"/>
              <a:gd name="connsiteY11" fmla="*/ 2258726 h 2644935"/>
              <a:gd name="connsiteX12" fmla="*/ 3577427 w 3619314"/>
              <a:gd name="connsiteY12" fmla="*/ 2050382 h 2644935"/>
              <a:gd name="connsiteX13" fmla="*/ 3577427 w 3619314"/>
              <a:gd name="connsiteY13" fmla="*/ 1147557 h 2644935"/>
              <a:gd name="connsiteX14" fmla="*/ 3473255 w 3619314"/>
              <a:gd name="connsiteY14" fmla="*/ 534098 h 2644935"/>
              <a:gd name="connsiteX15" fmla="*/ 3068141 w 3619314"/>
              <a:gd name="connsiteY15" fmla="*/ 82686 h 2644935"/>
              <a:gd name="connsiteX16" fmla="*/ 2663027 w 3619314"/>
              <a:gd name="connsiteY16" fmla="*/ 94260 h 2644935"/>
              <a:gd name="connsiteX17" fmla="*/ 2257913 w 3619314"/>
              <a:gd name="connsiteY17" fmla="*/ 198433 h 2644935"/>
              <a:gd name="connsiteX18" fmla="*/ 1852799 w 3619314"/>
              <a:gd name="connsiteY18" fmla="*/ 279455 h 264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9314" h="2644935">
                <a:moveTo>
                  <a:pt x="1852799" y="279455"/>
                </a:moveTo>
                <a:cubicBezTo>
                  <a:pt x="1683037" y="248589"/>
                  <a:pt x="1453473" y="47962"/>
                  <a:pt x="1239341" y="13238"/>
                </a:cubicBezTo>
                <a:cubicBezTo>
                  <a:pt x="1025209" y="-21486"/>
                  <a:pt x="758991" y="17096"/>
                  <a:pt x="568009" y="71111"/>
                </a:cubicBezTo>
                <a:cubicBezTo>
                  <a:pt x="377027" y="125126"/>
                  <a:pt x="182186" y="206149"/>
                  <a:pt x="93447" y="337329"/>
                </a:cubicBezTo>
                <a:cubicBezTo>
                  <a:pt x="4708" y="468509"/>
                  <a:pt x="51007" y="669137"/>
                  <a:pt x="35574" y="858190"/>
                </a:cubicBezTo>
                <a:cubicBezTo>
                  <a:pt x="20141" y="1047243"/>
                  <a:pt x="-4937" y="1259446"/>
                  <a:pt x="850" y="1471648"/>
                </a:cubicBezTo>
                <a:cubicBezTo>
                  <a:pt x="6637" y="1683850"/>
                  <a:pt x="-3008" y="1961643"/>
                  <a:pt x="70298" y="2131405"/>
                </a:cubicBezTo>
                <a:cubicBezTo>
                  <a:pt x="143604" y="2301167"/>
                  <a:pt x="263209" y="2405339"/>
                  <a:pt x="440688" y="2490220"/>
                </a:cubicBezTo>
                <a:cubicBezTo>
                  <a:pt x="618166" y="2575101"/>
                  <a:pt x="863164" y="2665769"/>
                  <a:pt x="1135169" y="2640691"/>
                </a:cubicBezTo>
                <a:cubicBezTo>
                  <a:pt x="1407174" y="2615613"/>
                  <a:pt x="1816146" y="2413055"/>
                  <a:pt x="2072718" y="2339749"/>
                </a:cubicBezTo>
                <a:cubicBezTo>
                  <a:pt x="2329290" y="2266443"/>
                  <a:pt x="2508698" y="2214357"/>
                  <a:pt x="2674602" y="2200853"/>
                </a:cubicBezTo>
                <a:cubicBezTo>
                  <a:pt x="2840506" y="2187349"/>
                  <a:pt x="2917670" y="2283804"/>
                  <a:pt x="3068141" y="2258726"/>
                </a:cubicBezTo>
                <a:cubicBezTo>
                  <a:pt x="3218612" y="2233648"/>
                  <a:pt x="3492546" y="2235577"/>
                  <a:pt x="3577427" y="2050382"/>
                </a:cubicBezTo>
                <a:cubicBezTo>
                  <a:pt x="3662308" y="1865187"/>
                  <a:pt x="3594789" y="1400271"/>
                  <a:pt x="3577427" y="1147557"/>
                </a:cubicBezTo>
                <a:cubicBezTo>
                  <a:pt x="3560065" y="894843"/>
                  <a:pt x="3558136" y="711577"/>
                  <a:pt x="3473255" y="534098"/>
                </a:cubicBezTo>
                <a:cubicBezTo>
                  <a:pt x="3388374" y="356620"/>
                  <a:pt x="3203179" y="155992"/>
                  <a:pt x="3068141" y="82686"/>
                </a:cubicBezTo>
                <a:cubicBezTo>
                  <a:pt x="2933103" y="9380"/>
                  <a:pt x="2798065" y="74969"/>
                  <a:pt x="2663027" y="94260"/>
                </a:cubicBezTo>
                <a:cubicBezTo>
                  <a:pt x="2527989" y="113551"/>
                  <a:pt x="2398738" y="171425"/>
                  <a:pt x="2257913" y="198433"/>
                </a:cubicBezTo>
                <a:cubicBezTo>
                  <a:pt x="2117088" y="225441"/>
                  <a:pt x="2022561" y="310321"/>
                  <a:pt x="1852799" y="279455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BBBF1-CC3F-8B4B-8F7B-A99C0F656B21}"/>
              </a:ext>
            </a:extLst>
          </p:cNvPr>
          <p:cNvSpPr txBox="1"/>
          <p:nvPr/>
        </p:nvSpPr>
        <p:spPr>
          <a:xfrm>
            <a:off x="4861488" y="2200115"/>
            <a:ext cx="105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Reduced</a:t>
            </a:r>
          </a:p>
          <a:p>
            <a:r>
              <a:rPr lang="en-KR" dirty="0"/>
              <a:t>TPR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99A878-B422-6345-BC0E-BCD4725B7EA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625436" y="2523281"/>
            <a:ext cx="2236052" cy="6782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1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0AC-1F26-C245-9708-2B4A84B0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Statistics – IDS2018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EB005B-1F02-234F-9EFA-AE00C712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15" y="1690688"/>
            <a:ext cx="3202647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B20A20-BB60-5949-8054-8FC09A2A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48" y="1700212"/>
            <a:ext cx="2952264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F0AC92-4DBA-2744-9B93-996710E2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12" y="1700212"/>
            <a:ext cx="3251542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5386C1-9C56-134D-AA95-8A9F0CDB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98" y="3778688"/>
            <a:ext cx="2952264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B57813B-2A5B-DF4A-8E98-4DD17AFE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62" y="3778688"/>
            <a:ext cx="2952264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0A28EE9-0DC3-A34E-99D8-9CE5321E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899" y="3788212"/>
            <a:ext cx="3202647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F619B-9948-FE47-BA4A-40F174B32C25}"/>
              </a:ext>
            </a:extLst>
          </p:cNvPr>
          <p:cNvSpPr txBox="1"/>
          <p:nvPr/>
        </p:nvSpPr>
        <p:spPr>
          <a:xfrm>
            <a:off x="1555198" y="6019252"/>
            <a:ext cx="517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Assumed each day data is from different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2907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0AC-1F26-C245-9708-2B4A84B0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 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E8920-7B81-4949-A079-6479FB4CD02D}"/>
              </a:ext>
            </a:extLst>
          </p:cNvPr>
          <p:cNvSpPr txBox="1"/>
          <p:nvPr/>
        </p:nvSpPr>
        <p:spPr>
          <a:xfrm>
            <a:off x="838201" y="2028825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dirty="0"/>
              <a:t>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sz="2800" dirty="0"/>
              <a:t>Benign and Malicious users does not overlap (Malicious users never send benign flow)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sz="2800" dirty="0"/>
              <a:t>Each malicious user attacks multiple organizations with a specific attack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sz="2800" dirty="0"/>
              <a:t>Each benign user uses </a:t>
            </a:r>
            <a:r>
              <a:rPr lang="en-KR" sz="2800" b="1" dirty="0"/>
              <a:t>all</a:t>
            </a:r>
            <a:r>
              <a:rPr lang="en-KR" sz="2800" dirty="0"/>
              <a:t> organizations (</a:t>
            </a:r>
            <a:r>
              <a:rPr lang="en-KR" sz="2800" i="1" dirty="0"/>
              <a:t>Arguable</a:t>
            </a:r>
            <a:r>
              <a:rPr lang="en-KR" sz="28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KR" sz="2800" dirty="0"/>
              <a:t>If not, it will never detect benign users as malicious (k&gt;1)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0640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1AE8-3A1C-E940-89F1-B0CCA558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C4DA-9B88-3944-A609-A3C80FA3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Set N benign users </a:t>
            </a:r>
            <a:r>
              <a:rPr lang="en-KR" dirty="0">
                <a:sym typeface="Wingdings" pitchFamily="2" charset="2"/>
              </a:rPr>
              <a:t> assign randomly (in uniform distribution)</a:t>
            </a:r>
          </a:p>
          <a:p>
            <a:r>
              <a:rPr lang="en-KR" dirty="0">
                <a:sym typeface="Wingdings" pitchFamily="2" charset="2"/>
              </a:rPr>
              <a:t>Set M</a:t>
            </a:r>
            <a:r>
              <a:rPr lang="en-KR" baseline="-25000" dirty="0">
                <a:sym typeface="Wingdings" pitchFamily="2" charset="2"/>
              </a:rPr>
              <a:t>i</a:t>
            </a:r>
            <a:r>
              <a:rPr lang="en-KR" dirty="0">
                <a:sym typeface="Wingdings" pitchFamily="2" charset="2"/>
              </a:rPr>
              <a:t> malicious users for each attack A</a:t>
            </a:r>
            <a:r>
              <a:rPr lang="en-KR" baseline="-25000" dirty="0">
                <a:sym typeface="Wingdings" pitchFamily="2" charset="2"/>
              </a:rPr>
              <a:t>i</a:t>
            </a:r>
            <a:r>
              <a:rPr lang="en-KR" dirty="0">
                <a:sym typeface="Wingdings" pitchFamily="2" charset="2"/>
              </a:rPr>
              <a:t>  assign randomly (in uniform distribution)</a:t>
            </a:r>
          </a:p>
          <a:p>
            <a:pPr marL="0" indent="0">
              <a:buNone/>
            </a:pPr>
            <a:r>
              <a:rPr lang="en-KR" dirty="0">
                <a:sym typeface="Wingdings" pitchFamily="2" charset="2"/>
              </a:rPr>
              <a:t> </a:t>
            </a:r>
          </a:p>
          <a:p>
            <a:r>
              <a:rPr lang="en-KR" dirty="0">
                <a:sym typeface="Wingdings" pitchFamily="2" charset="2"/>
              </a:rPr>
              <a:t>About 6M flow data (Roughly 20% is malicious flow)</a:t>
            </a:r>
          </a:p>
          <a:p>
            <a:r>
              <a:rPr lang="en-KR" dirty="0">
                <a:sym typeface="Wingdings" pitchFamily="2" charset="2"/>
              </a:rPr>
              <a:t>10 types of attack</a:t>
            </a:r>
          </a:p>
          <a:p>
            <a:r>
              <a:rPr lang="en-KR" dirty="0">
                <a:sym typeface="Wingdings" pitchFamily="2" charset="2"/>
              </a:rPr>
              <a:t>Set N = 10000, Total M = 2000 (Split properly proportional to the number of malicious flow)</a:t>
            </a:r>
          </a:p>
          <a:p>
            <a:endParaRPr lang="en-KR" dirty="0">
              <a:sym typeface="Wingdings" pitchFamily="2" charset="2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0542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20C0-0DC0-2B45-9DF5-06C9ED20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 Setting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69DB0-E5D7-0A45-817C-BF030136DC5D}"/>
              </a:ext>
            </a:extLst>
          </p:cNvPr>
          <p:cNvSpPr/>
          <p:nvPr/>
        </p:nvSpPr>
        <p:spPr>
          <a:xfrm>
            <a:off x="1513664" y="1697660"/>
            <a:ext cx="772885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508E1-B9EA-B147-B072-BCACC962F11C}"/>
              </a:ext>
            </a:extLst>
          </p:cNvPr>
          <p:cNvSpPr/>
          <p:nvPr/>
        </p:nvSpPr>
        <p:spPr>
          <a:xfrm>
            <a:off x="2602235" y="1697660"/>
            <a:ext cx="772885" cy="182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C898D-796A-2249-A65A-9BEC7B322836}"/>
              </a:ext>
            </a:extLst>
          </p:cNvPr>
          <p:cNvSpPr/>
          <p:nvPr/>
        </p:nvSpPr>
        <p:spPr>
          <a:xfrm>
            <a:off x="1513664" y="3221660"/>
            <a:ext cx="772885" cy="6061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5B5DA-69BC-A448-A5C5-F0F6C43411EE}"/>
              </a:ext>
            </a:extLst>
          </p:cNvPr>
          <p:cNvSpPr/>
          <p:nvPr/>
        </p:nvSpPr>
        <p:spPr>
          <a:xfrm>
            <a:off x="2602235" y="3523058"/>
            <a:ext cx="772885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7A7FD-64C6-0047-97EC-40E1B20D003B}"/>
              </a:ext>
            </a:extLst>
          </p:cNvPr>
          <p:cNvSpPr/>
          <p:nvPr/>
        </p:nvSpPr>
        <p:spPr>
          <a:xfrm>
            <a:off x="3690807" y="1697660"/>
            <a:ext cx="772885" cy="87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465348-D949-CA44-A6B6-0FF648DE23CD}"/>
              </a:ext>
            </a:extLst>
          </p:cNvPr>
          <p:cNvSpPr/>
          <p:nvPr/>
        </p:nvSpPr>
        <p:spPr>
          <a:xfrm>
            <a:off x="3690806" y="2574003"/>
            <a:ext cx="772885" cy="1253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67554-A984-0441-A7E1-AA68AC5A48C3}"/>
              </a:ext>
            </a:extLst>
          </p:cNvPr>
          <p:cNvSpPr/>
          <p:nvPr/>
        </p:nvSpPr>
        <p:spPr>
          <a:xfrm>
            <a:off x="4779377" y="1697660"/>
            <a:ext cx="772885" cy="204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3597F-8DBD-874A-B4B8-089D8AAB2D6C}"/>
              </a:ext>
            </a:extLst>
          </p:cNvPr>
          <p:cNvSpPr/>
          <p:nvPr/>
        </p:nvSpPr>
        <p:spPr>
          <a:xfrm>
            <a:off x="4779376" y="3740073"/>
            <a:ext cx="772885" cy="8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7405B7-C166-CA4B-AF24-4585AE78977A}"/>
              </a:ext>
            </a:extLst>
          </p:cNvPr>
          <p:cNvSpPr/>
          <p:nvPr/>
        </p:nvSpPr>
        <p:spPr>
          <a:xfrm>
            <a:off x="5867947" y="1697660"/>
            <a:ext cx="772885" cy="204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4A898-94A0-914F-8CE9-8BC19E978C63}"/>
              </a:ext>
            </a:extLst>
          </p:cNvPr>
          <p:cNvSpPr/>
          <p:nvPr/>
        </p:nvSpPr>
        <p:spPr>
          <a:xfrm>
            <a:off x="5867946" y="3740073"/>
            <a:ext cx="772885" cy="8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001A4-3F51-6F45-8421-993DD208F63D}"/>
              </a:ext>
            </a:extLst>
          </p:cNvPr>
          <p:cNvSpPr/>
          <p:nvPr/>
        </p:nvSpPr>
        <p:spPr>
          <a:xfrm>
            <a:off x="6956516" y="1697661"/>
            <a:ext cx="772885" cy="1651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0B4F03-17B7-304C-8D04-E7F2026950C3}"/>
              </a:ext>
            </a:extLst>
          </p:cNvPr>
          <p:cNvSpPr/>
          <p:nvPr/>
        </p:nvSpPr>
        <p:spPr>
          <a:xfrm>
            <a:off x="6956515" y="3348885"/>
            <a:ext cx="772885" cy="478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8B479-A522-094D-A57A-44A444977F86}"/>
              </a:ext>
            </a:extLst>
          </p:cNvPr>
          <p:cNvSpPr txBox="1"/>
          <p:nvPr/>
        </p:nvSpPr>
        <p:spPr>
          <a:xfrm>
            <a:off x="125816" y="2312273"/>
            <a:ext cx="111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dirty="0"/>
              <a:t>Total</a:t>
            </a:r>
          </a:p>
          <a:p>
            <a:pPr algn="r"/>
            <a:r>
              <a:rPr lang="en-KR" dirty="0"/>
              <a:t>Number of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C5498-6C5F-0742-87A3-63D7CAA3F1BF}"/>
              </a:ext>
            </a:extLst>
          </p:cNvPr>
          <p:cNvSpPr txBox="1"/>
          <p:nvPr/>
        </p:nvSpPr>
        <p:spPr>
          <a:xfrm>
            <a:off x="1583096" y="3868502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F0E54-EEDB-774F-85E8-A7B45C771B4C}"/>
              </a:ext>
            </a:extLst>
          </p:cNvPr>
          <p:cNvSpPr txBox="1"/>
          <p:nvPr/>
        </p:nvSpPr>
        <p:spPr>
          <a:xfrm>
            <a:off x="7025947" y="3915647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32511-E1AF-0944-81F0-DA4AF240F500}"/>
              </a:ext>
            </a:extLst>
          </p:cNvPr>
          <p:cNvSpPr txBox="1"/>
          <p:nvPr/>
        </p:nvSpPr>
        <p:spPr>
          <a:xfrm>
            <a:off x="1513663" y="3235603"/>
            <a:ext cx="77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malicious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A2765-0A8F-E847-B566-AEB70A89A129}"/>
              </a:ext>
            </a:extLst>
          </p:cNvPr>
          <p:cNvSpPr txBox="1"/>
          <p:nvPr/>
        </p:nvSpPr>
        <p:spPr>
          <a:xfrm>
            <a:off x="1583097" y="1692132"/>
            <a:ext cx="63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>
                <a:solidFill>
                  <a:schemeClr val="bg1"/>
                </a:solidFill>
              </a:rPr>
              <a:t>normal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377B7B-17FD-744D-A156-886EEFB7A3E5}"/>
              </a:ext>
            </a:extLst>
          </p:cNvPr>
          <p:cNvCxnSpPr/>
          <p:nvPr/>
        </p:nvCxnSpPr>
        <p:spPr>
          <a:xfrm>
            <a:off x="1242494" y="1690688"/>
            <a:ext cx="0" cy="2135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8E8B91-3CC8-F742-861C-BFFAC2CFD262}"/>
              </a:ext>
            </a:extLst>
          </p:cNvPr>
          <p:cNvSpPr txBox="1"/>
          <p:nvPr/>
        </p:nvSpPr>
        <p:spPr>
          <a:xfrm>
            <a:off x="2671667" y="3868502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3D764-AD12-D24A-AEE9-EE8BB337A71D}"/>
              </a:ext>
            </a:extLst>
          </p:cNvPr>
          <p:cNvSpPr txBox="1"/>
          <p:nvPr/>
        </p:nvSpPr>
        <p:spPr>
          <a:xfrm>
            <a:off x="3760236" y="3868502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A30907-3697-C343-B85D-9A3C664E5BE7}"/>
              </a:ext>
            </a:extLst>
          </p:cNvPr>
          <p:cNvSpPr txBox="1"/>
          <p:nvPr/>
        </p:nvSpPr>
        <p:spPr>
          <a:xfrm>
            <a:off x="4848805" y="3868502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BCB8F1-F549-1F42-A11E-249DEFCBD69A}"/>
              </a:ext>
            </a:extLst>
          </p:cNvPr>
          <p:cNvSpPr txBox="1"/>
          <p:nvPr/>
        </p:nvSpPr>
        <p:spPr>
          <a:xfrm>
            <a:off x="5937374" y="3868502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day5</a:t>
            </a:r>
          </a:p>
        </p:txBody>
      </p:sp>
    </p:spTree>
    <p:extLst>
      <p:ext uri="{BB962C8B-B14F-4D97-AF65-F5344CB8AC3E}">
        <p14:creationId xmlns:p14="http://schemas.microsoft.com/office/powerpoint/2010/main" val="34083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20C0-0DC0-2B45-9DF5-06C9ED20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 Setting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69DB0-E5D7-0A45-817C-BF030136DC5D}"/>
              </a:ext>
            </a:extLst>
          </p:cNvPr>
          <p:cNvSpPr/>
          <p:nvPr/>
        </p:nvSpPr>
        <p:spPr>
          <a:xfrm>
            <a:off x="980811" y="4499058"/>
            <a:ext cx="772885" cy="48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508E1-B9EA-B147-B072-BCACC962F11C}"/>
              </a:ext>
            </a:extLst>
          </p:cNvPr>
          <p:cNvSpPr/>
          <p:nvPr/>
        </p:nvSpPr>
        <p:spPr>
          <a:xfrm>
            <a:off x="2069383" y="4499058"/>
            <a:ext cx="772885" cy="61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7A7FD-64C6-0047-97EC-40E1B20D003B}"/>
              </a:ext>
            </a:extLst>
          </p:cNvPr>
          <p:cNvSpPr/>
          <p:nvPr/>
        </p:nvSpPr>
        <p:spPr>
          <a:xfrm>
            <a:off x="3157952" y="4499058"/>
            <a:ext cx="772885" cy="32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67554-A984-0441-A7E1-AA68AC5A48C3}"/>
              </a:ext>
            </a:extLst>
          </p:cNvPr>
          <p:cNvSpPr/>
          <p:nvPr/>
        </p:nvSpPr>
        <p:spPr>
          <a:xfrm>
            <a:off x="4242325" y="4501759"/>
            <a:ext cx="772885" cy="7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7405B7-C166-CA4B-AF24-4585AE78977A}"/>
              </a:ext>
            </a:extLst>
          </p:cNvPr>
          <p:cNvSpPr/>
          <p:nvPr/>
        </p:nvSpPr>
        <p:spPr>
          <a:xfrm>
            <a:off x="5333129" y="4503464"/>
            <a:ext cx="772885" cy="70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001A4-3F51-6F45-8421-993DD208F63D}"/>
              </a:ext>
            </a:extLst>
          </p:cNvPr>
          <p:cNvSpPr/>
          <p:nvPr/>
        </p:nvSpPr>
        <p:spPr>
          <a:xfrm>
            <a:off x="6423933" y="4499058"/>
            <a:ext cx="772885" cy="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89148-7DCA-B447-89B4-06B0B7A86D50}"/>
              </a:ext>
            </a:extLst>
          </p:cNvPr>
          <p:cNvSpPr/>
          <p:nvPr/>
        </p:nvSpPr>
        <p:spPr>
          <a:xfrm>
            <a:off x="9214804" y="2423321"/>
            <a:ext cx="772885" cy="6061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AA898F-FC05-B240-89E9-38E771AD9A01}"/>
              </a:ext>
            </a:extLst>
          </p:cNvPr>
          <p:cNvSpPr/>
          <p:nvPr/>
        </p:nvSpPr>
        <p:spPr>
          <a:xfrm>
            <a:off x="9214804" y="3035659"/>
            <a:ext cx="772885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47981-AC5E-034D-9761-037DCAE97523}"/>
              </a:ext>
            </a:extLst>
          </p:cNvPr>
          <p:cNvSpPr/>
          <p:nvPr/>
        </p:nvSpPr>
        <p:spPr>
          <a:xfrm>
            <a:off x="9214805" y="3329984"/>
            <a:ext cx="772885" cy="1253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1B50D3-A238-8A4B-B105-B405DC9FF1A5}"/>
              </a:ext>
            </a:extLst>
          </p:cNvPr>
          <p:cNvSpPr/>
          <p:nvPr/>
        </p:nvSpPr>
        <p:spPr>
          <a:xfrm>
            <a:off x="9214805" y="4585867"/>
            <a:ext cx="772885" cy="8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A07A02-A2AA-BB4E-BCAE-2056AEC2331D}"/>
              </a:ext>
            </a:extLst>
          </p:cNvPr>
          <p:cNvSpPr/>
          <p:nvPr/>
        </p:nvSpPr>
        <p:spPr>
          <a:xfrm>
            <a:off x="9214806" y="4677707"/>
            <a:ext cx="772885" cy="8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BBE4E7-4F18-9846-9317-95BFF0E397B2}"/>
              </a:ext>
            </a:extLst>
          </p:cNvPr>
          <p:cNvSpPr/>
          <p:nvPr/>
        </p:nvSpPr>
        <p:spPr>
          <a:xfrm>
            <a:off x="9214806" y="4765492"/>
            <a:ext cx="772885" cy="478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B95026-C329-FD4F-A560-541FB1C64CE5}"/>
              </a:ext>
            </a:extLst>
          </p:cNvPr>
          <p:cNvCxnSpPr/>
          <p:nvPr/>
        </p:nvCxnSpPr>
        <p:spPr>
          <a:xfrm>
            <a:off x="777873" y="4068662"/>
            <a:ext cx="674474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15BD33-5FF7-8242-9DC7-C218C9F903BE}"/>
              </a:ext>
            </a:extLst>
          </p:cNvPr>
          <p:cNvSpPr txBox="1"/>
          <p:nvPr/>
        </p:nvSpPr>
        <p:spPr>
          <a:xfrm>
            <a:off x="7364465" y="2533080"/>
            <a:ext cx="1651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Training</a:t>
            </a:r>
          </a:p>
          <a:p>
            <a:r>
              <a:rPr lang="en-KR" dirty="0"/>
              <a:t>(80% benign)</a:t>
            </a:r>
          </a:p>
          <a:p>
            <a:r>
              <a:rPr lang="en-KR" dirty="0">
                <a:sym typeface="Wingdings" pitchFamily="2" charset="2"/>
              </a:rPr>
              <a:t> Later, split to train:valid = 60:20 </a:t>
            </a:r>
            <a:endParaRPr lang="en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5073A-D153-6F45-A815-C590A2199E7E}"/>
              </a:ext>
            </a:extLst>
          </p:cNvPr>
          <p:cNvSpPr txBox="1"/>
          <p:nvPr/>
        </p:nvSpPr>
        <p:spPr>
          <a:xfrm>
            <a:off x="7413799" y="4632459"/>
            <a:ext cx="162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Testing</a:t>
            </a:r>
          </a:p>
          <a:p>
            <a:r>
              <a:rPr lang="en-KR" dirty="0"/>
              <a:t>(20% benign</a:t>
            </a:r>
          </a:p>
          <a:p>
            <a:r>
              <a:rPr lang="en-KR" dirty="0"/>
              <a:t>+ partition of shuffled data)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16C19-49EA-FE44-A106-B1F805E1D6E2}"/>
              </a:ext>
            </a:extLst>
          </p:cNvPr>
          <p:cNvSpPr/>
          <p:nvPr/>
        </p:nvSpPr>
        <p:spPr>
          <a:xfrm>
            <a:off x="980811" y="1698169"/>
            <a:ext cx="772885" cy="1028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D0B59-5274-C74C-8557-954E6480DBEA}"/>
              </a:ext>
            </a:extLst>
          </p:cNvPr>
          <p:cNvSpPr/>
          <p:nvPr/>
        </p:nvSpPr>
        <p:spPr>
          <a:xfrm>
            <a:off x="2069383" y="1690688"/>
            <a:ext cx="772885" cy="1211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C3FA62-3D3E-F04F-AA21-D29A21202EEA}"/>
              </a:ext>
            </a:extLst>
          </p:cNvPr>
          <p:cNvSpPr/>
          <p:nvPr/>
        </p:nvSpPr>
        <p:spPr>
          <a:xfrm>
            <a:off x="3157952" y="1698171"/>
            <a:ext cx="772885" cy="54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AB88394-7547-CA44-852C-FD1DA9B409DB}"/>
              </a:ext>
            </a:extLst>
          </p:cNvPr>
          <p:cNvSpPr/>
          <p:nvPr/>
        </p:nvSpPr>
        <p:spPr>
          <a:xfrm>
            <a:off x="10186988" y="3733101"/>
            <a:ext cx="414337" cy="335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CA4BA4-7C6D-954E-AC1A-7B264006C3C6}"/>
              </a:ext>
            </a:extLst>
          </p:cNvPr>
          <p:cNvSpPr/>
          <p:nvPr/>
        </p:nvSpPr>
        <p:spPr>
          <a:xfrm>
            <a:off x="10800622" y="2420044"/>
            <a:ext cx="772885" cy="28244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A6D75-A7B6-AD46-8127-9A3B28D37DBA}"/>
              </a:ext>
            </a:extLst>
          </p:cNvPr>
          <p:cNvSpPr txBox="1"/>
          <p:nvPr/>
        </p:nvSpPr>
        <p:spPr>
          <a:xfrm>
            <a:off x="10010675" y="405437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shuffle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65F193-4520-DC40-BE78-D5125486E67C}"/>
              </a:ext>
            </a:extLst>
          </p:cNvPr>
          <p:cNvSpPr txBox="1"/>
          <p:nvPr/>
        </p:nvSpPr>
        <p:spPr>
          <a:xfrm>
            <a:off x="7315290" y="6043829"/>
            <a:ext cx="446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</a:t>
            </a:r>
            <a:r>
              <a:rPr lang="en-KR" dirty="0"/>
              <a:t>artition size proportional to the training set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804A8E-B385-5D4E-A3ED-40E663D47448}"/>
              </a:ext>
            </a:extLst>
          </p:cNvPr>
          <p:cNvSpPr/>
          <p:nvPr/>
        </p:nvSpPr>
        <p:spPr>
          <a:xfrm>
            <a:off x="4242325" y="1698169"/>
            <a:ext cx="772885" cy="133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E78E7E-CAF3-FB47-AD31-E47CD13279C2}"/>
              </a:ext>
            </a:extLst>
          </p:cNvPr>
          <p:cNvSpPr/>
          <p:nvPr/>
        </p:nvSpPr>
        <p:spPr>
          <a:xfrm>
            <a:off x="5332784" y="1698170"/>
            <a:ext cx="772885" cy="131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21007-98B3-F24A-968D-6B98B0B6A024}"/>
              </a:ext>
            </a:extLst>
          </p:cNvPr>
          <p:cNvSpPr/>
          <p:nvPr/>
        </p:nvSpPr>
        <p:spPr>
          <a:xfrm>
            <a:off x="6415267" y="1700041"/>
            <a:ext cx="772885" cy="108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B6891C-354D-1949-B6F8-35CEBBC0056A}"/>
              </a:ext>
            </a:extLst>
          </p:cNvPr>
          <p:cNvSpPr/>
          <p:nvPr/>
        </p:nvSpPr>
        <p:spPr>
          <a:xfrm>
            <a:off x="980810" y="4979845"/>
            <a:ext cx="772885" cy="4807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4939EF-DC6D-3A4F-82C6-57DE98660B60}"/>
              </a:ext>
            </a:extLst>
          </p:cNvPr>
          <p:cNvSpPr/>
          <p:nvPr/>
        </p:nvSpPr>
        <p:spPr>
          <a:xfrm>
            <a:off x="2071614" y="5116349"/>
            <a:ext cx="772885" cy="613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01C833-0EFC-E14C-BFB0-9ED35312E197}"/>
              </a:ext>
            </a:extLst>
          </p:cNvPr>
          <p:cNvSpPr/>
          <p:nvPr/>
        </p:nvSpPr>
        <p:spPr>
          <a:xfrm>
            <a:off x="3151636" y="4825911"/>
            <a:ext cx="772885" cy="3238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E0EEF3-FCE7-7541-A8F1-74B3CDBEADAE}"/>
              </a:ext>
            </a:extLst>
          </p:cNvPr>
          <p:cNvSpPr/>
          <p:nvPr/>
        </p:nvSpPr>
        <p:spPr>
          <a:xfrm>
            <a:off x="4242325" y="5186041"/>
            <a:ext cx="772885" cy="613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90484A-24B4-1643-BA90-102DC78BE1A6}"/>
              </a:ext>
            </a:extLst>
          </p:cNvPr>
          <p:cNvSpPr/>
          <p:nvPr/>
        </p:nvSpPr>
        <p:spPr>
          <a:xfrm>
            <a:off x="5333129" y="5203636"/>
            <a:ext cx="772885" cy="613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785A53-2EE8-0446-B502-133B8A3436A1}"/>
              </a:ext>
            </a:extLst>
          </p:cNvPr>
          <p:cNvSpPr/>
          <p:nvPr/>
        </p:nvSpPr>
        <p:spPr>
          <a:xfrm>
            <a:off x="6425645" y="5051633"/>
            <a:ext cx="772885" cy="552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850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81E4-AC1B-3043-9BAF-CEF49507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557E-7A07-CE49-9562-5F02ECB6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Determine by the </a:t>
            </a:r>
            <a:r>
              <a:rPr lang="en-KR" b="1" dirty="0"/>
              <a:t>average</a:t>
            </a:r>
            <a:r>
              <a:rPr lang="en-KR" dirty="0"/>
              <a:t> reconstruction loss of each identifier.</a:t>
            </a:r>
          </a:p>
          <a:p>
            <a:r>
              <a:rPr lang="en-KR" dirty="0"/>
              <a:t>Baseline</a:t>
            </a:r>
          </a:p>
          <a:p>
            <a:pPr lvl="1"/>
            <a:r>
              <a:rPr lang="en-KR" dirty="0"/>
              <a:t>If average is over some threshold, malicious</a:t>
            </a:r>
          </a:p>
          <a:p>
            <a:pPr lvl="1"/>
            <a:r>
              <a:rPr lang="en-US" dirty="0"/>
              <a:t>O</a:t>
            </a:r>
            <a:r>
              <a:rPr lang="en-KR" dirty="0"/>
              <a:t>therwise, benign</a:t>
            </a:r>
          </a:p>
          <a:p>
            <a:r>
              <a:rPr lang="en-KR" dirty="0"/>
              <a:t>Collaborative</a:t>
            </a:r>
          </a:p>
          <a:p>
            <a:pPr lvl="1"/>
            <a:r>
              <a:rPr lang="en-KR" dirty="0"/>
              <a:t>When k out of N organizations determine it is malicious, malicious</a:t>
            </a:r>
          </a:p>
          <a:p>
            <a:pPr lvl="1"/>
            <a:r>
              <a:rPr lang="en-KR" dirty="0"/>
              <a:t>Otherwise, benign</a:t>
            </a:r>
          </a:p>
        </p:txBody>
      </p:sp>
    </p:spTree>
    <p:extLst>
      <p:ext uri="{BB962C8B-B14F-4D97-AF65-F5344CB8AC3E}">
        <p14:creationId xmlns:p14="http://schemas.microsoft.com/office/powerpoint/2010/main" val="429485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280F-D3D8-704C-A42D-6315002B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D714-AB9C-854C-BCB9-5AB0A575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Malicious flows will be detected by the majority of organizations (As each organizations model knows the distribution of benign)</a:t>
            </a:r>
          </a:p>
          <a:p>
            <a:r>
              <a:rPr lang="en-KR" dirty="0"/>
              <a:t>By requiring more than k votes from other organizations, </a:t>
            </a:r>
          </a:p>
          <a:p>
            <a:pPr lvl="1"/>
            <a:r>
              <a:rPr lang="en-KR" dirty="0"/>
              <a:t>FPR will drop</a:t>
            </a:r>
          </a:p>
          <a:p>
            <a:pPr lvl="1"/>
            <a:r>
              <a:rPr lang="en-KR" dirty="0"/>
              <a:t>TPR will decrease (Beca</a:t>
            </a:r>
            <a:r>
              <a:rPr lang="en-US" dirty="0"/>
              <a:t>us</a:t>
            </a:r>
            <a:r>
              <a:rPr lang="en-KR" dirty="0"/>
              <a:t>e it will be harder to detect)</a:t>
            </a:r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5539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7E97-D665-9941-9282-FBF1A0C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 - Baseline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23D45C-CE40-E943-9664-26627ED4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1" y="1449086"/>
            <a:ext cx="3173876" cy="21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B2052CF-A044-3643-AF43-04C58ECE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67" y="1449086"/>
            <a:ext cx="3173876" cy="21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27F4829-AF5E-6348-BBAA-0EC79DE3F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243" y="1449086"/>
            <a:ext cx="3173876" cy="21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D336594-88EF-E242-B87C-62596487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29" y="3565003"/>
            <a:ext cx="3173876" cy="21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A9724F2-5E81-EA47-9F7A-5D9CE7D3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05" y="3565003"/>
            <a:ext cx="3173876" cy="211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206F6-E8F3-2C4F-8715-EBC77EFC4D52}"/>
              </a:ext>
            </a:extLst>
          </p:cNvPr>
          <p:cNvSpPr txBox="1"/>
          <p:nvPr/>
        </p:nvSpPr>
        <p:spPr>
          <a:xfrm rot="16020404">
            <a:off x="559165" y="232237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1759D-A41E-BF4A-9184-E65F06816D51}"/>
              </a:ext>
            </a:extLst>
          </p:cNvPr>
          <p:cNvSpPr txBox="1"/>
          <p:nvPr/>
        </p:nvSpPr>
        <p:spPr>
          <a:xfrm>
            <a:off x="2255916" y="3429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fpr</a:t>
            </a:r>
          </a:p>
        </p:txBody>
      </p:sp>
    </p:spTree>
    <p:extLst>
      <p:ext uri="{BB962C8B-B14F-4D97-AF65-F5344CB8AC3E}">
        <p14:creationId xmlns:p14="http://schemas.microsoft.com/office/powerpoint/2010/main" val="34772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455</Words>
  <Application>Microsoft Macintosh PowerPoint</Application>
  <PresentationFormat>Widescreen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Meeting 4</vt:lpstr>
      <vt:lpstr>Data Statistics – IDS2018</vt:lpstr>
      <vt:lpstr>Experiment Setting</vt:lpstr>
      <vt:lpstr>Experiment Setting</vt:lpstr>
      <vt:lpstr>Experiment Setting</vt:lpstr>
      <vt:lpstr>Experiment Setting</vt:lpstr>
      <vt:lpstr>Evaluation</vt:lpstr>
      <vt:lpstr>Expected Results</vt:lpstr>
      <vt:lpstr>Result - Baseline</vt:lpstr>
      <vt:lpstr>Result – Collaborative  (Accept it even it didn’t vote for it)</vt:lpstr>
      <vt:lpstr>Result – Collaborative  (Accept identifiers it voted for))</vt:lpstr>
      <vt:lpstr>Result – Collaborative  (Accept identifiers it voted for))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 Hun Oh</dc:creator>
  <cp:lastModifiedBy>Young Hun Oh</cp:lastModifiedBy>
  <cp:revision>24</cp:revision>
  <dcterms:created xsi:type="dcterms:W3CDTF">2021-03-04T22:22:04Z</dcterms:created>
  <dcterms:modified xsi:type="dcterms:W3CDTF">2021-03-05T18:47:35Z</dcterms:modified>
</cp:coreProperties>
</file>