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279" r:id="rId3"/>
    <p:sldId id="285" r:id="rId4"/>
    <p:sldId id="290" r:id="rId5"/>
    <p:sldId id="298" r:id="rId6"/>
    <p:sldId id="292" r:id="rId7"/>
    <p:sldId id="296" r:id="rId8"/>
    <p:sldId id="294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C31AA7-7323-4954-B3E6-F140EC23DD2F}">
          <p14:sldIdLst>
            <p14:sldId id="278"/>
            <p14:sldId id="279"/>
            <p14:sldId id="285"/>
            <p14:sldId id="290"/>
            <p14:sldId id="298"/>
            <p14:sldId id="292"/>
            <p14:sldId id="296"/>
            <p14:sldId id="294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1B03E-BEE5-E142-894E-7423A979E67E}" v="115" dt="2020-10-15T02:38:0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50"/>
  </p:normalViewPr>
  <p:slideViewPr>
    <p:cSldViewPr snapToGrid="0" showGuides="1">
      <p:cViewPr>
        <p:scale>
          <a:sx n="80" d="100"/>
          <a:sy n="80" d="100"/>
        </p:scale>
        <p:origin x="632" y="10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정훈" userId="b824a452-6221-454f-8d5d-5b740dfebe9c" providerId="ADAL" clId="{33D1B03E-BEE5-E142-894E-7423A979E67E}"/>
    <pc:docChg chg="undo redo custSel addSld delSld modSld modMainMaster modSection">
      <pc:chgData name="임정훈" userId="b824a452-6221-454f-8d5d-5b740dfebe9c" providerId="ADAL" clId="{33D1B03E-BEE5-E142-894E-7423A979E67E}" dt="2020-10-15T02:40:50.405" v="1357" actId="207"/>
      <pc:docMkLst>
        <pc:docMk/>
      </pc:docMkLst>
      <pc:sldChg chg="modSp mod">
        <pc:chgData name="임정훈" userId="b824a452-6221-454f-8d5d-5b740dfebe9c" providerId="ADAL" clId="{33D1B03E-BEE5-E142-894E-7423A979E67E}" dt="2020-10-15T02:26:11.245" v="714" actId="20577"/>
        <pc:sldMkLst>
          <pc:docMk/>
          <pc:sldMk cId="1605736042" sldId="256"/>
        </pc:sldMkLst>
        <pc:spChg chg="mod">
          <ac:chgData name="임정훈" userId="b824a452-6221-454f-8d5d-5b740dfebe9c" providerId="ADAL" clId="{33D1B03E-BEE5-E142-894E-7423A979E67E}" dt="2020-10-15T02:26:11.245" v="714" actId="20577"/>
          <ac:spMkLst>
            <pc:docMk/>
            <pc:sldMk cId="1605736042" sldId="256"/>
            <ac:spMk id="3" creationId="{16E923CD-8C24-4572-B06D-8B46FA292958}"/>
          </ac:spMkLst>
        </pc:spChg>
      </pc:sldChg>
      <pc:sldChg chg="addSp delSp modSp mod setBg">
        <pc:chgData name="임정훈" userId="b824a452-6221-454f-8d5d-5b740dfebe9c" providerId="ADAL" clId="{33D1B03E-BEE5-E142-894E-7423A979E67E}" dt="2020-10-15T02:35:35.696" v="1031" actId="1035"/>
        <pc:sldMkLst>
          <pc:docMk/>
          <pc:sldMk cId="178911140" sldId="278"/>
        </pc:sldMkLst>
        <pc:spChg chg="del mod topLvl">
          <ac:chgData name="임정훈" userId="b824a452-6221-454f-8d5d-5b740dfebe9c" providerId="ADAL" clId="{33D1B03E-BEE5-E142-894E-7423A979E67E}" dt="2020-10-15T02:32:48.301" v="971" actId="478"/>
          <ac:spMkLst>
            <pc:docMk/>
            <pc:sldMk cId="178911140" sldId="278"/>
            <ac:spMk id="2" creationId="{77178C71-EBB6-426E-B226-10A189FBC989}"/>
          </ac:spMkLst>
        </pc:spChg>
        <pc:spChg chg="mod topLvl">
          <ac:chgData name="임정훈" userId="b824a452-6221-454f-8d5d-5b740dfebe9c" providerId="ADAL" clId="{33D1B03E-BEE5-E142-894E-7423A979E67E}" dt="2020-10-15T02:33:30.397" v="986" actId="1076"/>
          <ac:spMkLst>
            <pc:docMk/>
            <pc:sldMk cId="178911140" sldId="278"/>
            <ac:spMk id="3" creationId="{4AA22A71-41D0-496C-964C-0175C6758C97}"/>
          </ac:spMkLst>
        </pc:spChg>
        <pc:spChg chg="del">
          <ac:chgData name="임정훈" userId="b824a452-6221-454f-8d5d-5b740dfebe9c" providerId="ADAL" clId="{33D1B03E-BEE5-E142-894E-7423A979E67E}" dt="2020-10-15T02:29:58.678" v="806" actId="478"/>
          <ac:spMkLst>
            <pc:docMk/>
            <pc:sldMk cId="178911140" sldId="278"/>
            <ac:spMk id="5" creationId="{570B878F-DB9C-42AC-AAF6-852B28DD54D3}"/>
          </ac:spMkLst>
        </pc:spChg>
        <pc:spChg chg="add mod">
          <ac:chgData name="임정훈" userId="b824a452-6221-454f-8d5d-5b740dfebe9c" providerId="ADAL" clId="{33D1B03E-BEE5-E142-894E-7423A979E67E}" dt="2020-10-15T02:33:30.397" v="986" actId="1076"/>
          <ac:spMkLst>
            <pc:docMk/>
            <pc:sldMk cId="178911140" sldId="278"/>
            <ac:spMk id="8" creationId="{62E6E8B0-992B-7C4E-8902-27FBB005AD02}"/>
          </ac:spMkLst>
        </pc:spChg>
        <pc:spChg chg="add del mod">
          <ac:chgData name="임정훈" userId="b824a452-6221-454f-8d5d-5b740dfebe9c" providerId="ADAL" clId="{33D1B03E-BEE5-E142-894E-7423A979E67E}" dt="2020-10-15T02:33:53.590" v="994"/>
          <ac:spMkLst>
            <pc:docMk/>
            <pc:sldMk cId="178911140" sldId="278"/>
            <ac:spMk id="11" creationId="{32FCDE68-CD61-B542-8EB2-F785FCDCD126}"/>
          </ac:spMkLst>
        </pc:spChg>
        <pc:grpChg chg="del mod">
          <ac:chgData name="임정훈" userId="b824a452-6221-454f-8d5d-5b740dfebe9c" providerId="ADAL" clId="{33D1B03E-BEE5-E142-894E-7423A979E67E}" dt="2020-10-15T02:32:48.301" v="971" actId="478"/>
          <ac:grpSpMkLst>
            <pc:docMk/>
            <pc:sldMk cId="178911140" sldId="278"/>
            <ac:grpSpMk id="4" creationId="{47BB4D42-91CE-4012-9E57-E22D19407AA3}"/>
          </ac:grpSpMkLst>
        </pc:grpChg>
        <pc:picChg chg="add mod modCrop">
          <ac:chgData name="임정훈" userId="b824a452-6221-454f-8d5d-5b740dfebe9c" providerId="ADAL" clId="{33D1B03E-BEE5-E142-894E-7423A979E67E}" dt="2020-10-15T02:35:35.696" v="1031" actId="1035"/>
          <ac:picMkLst>
            <pc:docMk/>
            <pc:sldMk cId="178911140" sldId="278"/>
            <ac:picMk id="10" creationId="{AE3C1A94-6A18-1245-830E-ED4BE1D32E55}"/>
          </ac:picMkLst>
        </pc:picChg>
        <pc:cxnChg chg="add mod">
          <ac:chgData name="임정훈" userId="b824a452-6221-454f-8d5d-5b740dfebe9c" providerId="ADAL" clId="{33D1B03E-BEE5-E142-894E-7423A979E67E}" dt="2020-10-15T02:33:30.397" v="986" actId="1076"/>
          <ac:cxnSpMkLst>
            <pc:docMk/>
            <pc:sldMk cId="178911140" sldId="278"/>
            <ac:cxnSpMk id="7" creationId="{B38A2C9A-10D5-0441-BA9D-D47DA264849B}"/>
          </ac:cxnSpMkLst>
        </pc:cxnChg>
      </pc:sldChg>
      <pc:sldChg chg="addSp delSp modSp mod">
        <pc:chgData name="임정훈" userId="b824a452-6221-454f-8d5d-5b740dfebe9c" providerId="ADAL" clId="{33D1B03E-BEE5-E142-894E-7423A979E67E}" dt="2020-10-15T02:35:26.641" v="1029" actId="1035"/>
        <pc:sldMkLst>
          <pc:docMk/>
          <pc:sldMk cId="1893159904" sldId="279"/>
        </pc:sldMkLst>
        <pc:spChg chg="mod">
          <ac:chgData name="임정훈" userId="b824a452-6221-454f-8d5d-5b740dfebe9c" providerId="ADAL" clId="{33D1B03E-BEE5-E142-894E-7423A979E67E}" dt="2020-10-15T02:04:48.347" v="22" actId="1076"/>
          <ac:spMkLst>
            <pc:docMk/>
            <pc:sldMk cId="1893159904" sldId="279"/>
            <ac:spMk id="2" creationId="{C9967D65-E830-493F-9D2A-BA47294DF3C8}"/>
          </ac:spMkLst>
        </pc:spChg>
        <pc:spChg chg="del">
          <ac:chgData name="임정훈" userId="b824a452-6221-454f-8d5d-5b740dfebe9c" providerId="ADAL" clId="{33D1B03E-BEE5-E142-894E-7423A979E67E}" dt="2020-10-15T02:28:16.211" v="750" actId="478"/>
          <ac:spMkLst>
            <pc:docMk/>
            <pc:sldMk cId="1893159904" sldId="279"/>
            <ac:spMk id="3" creationId="{C40B3F64-DCEA-48CE-A438-6DC0462E16DD}"/>
          </ac:spMkLst>
        </pc:spChg>
        <pc:spChg chg="mod">
          <ac:chgData name="임정훈" userId="b824a452-6221-454f-8d5d-5b740dfebe9c" providerId="ADAL" clId="{33D1B03E-BEE5-E142-894E-7423A979E67E}" dt="2020-10-15T02:35:26.641" v="1029" actId="1035"/>
          <ac:spMkLst>
            <pc:docMk/>
            <pc:sldMk cId="1893159904" sldId="279"/>
            <ac:spMk id="4" creationId="{D6F39C14-DAA4-4C3C-A0D8-AAD40B4FC90A}"/>
          </ac:spMkLst>
        </pc:spChg>
        <pc:spChg chg="mod">
          <ac:chgData name="임정훈" userId="b824a452-6221-454f-8d5d-5b740dfebe9c" providerId="ADAL" clId="{33D1B03E-BEE5-E142-894E-7423A979E67E}" dt="2020-10-15T02:35:26.641" v="1029" actId="1035"/>
          <ac:spMkLst>
            <pc:docMk/>
            <pc:sldMk cId="1893159904" sldId="279"/>
            <ac:spMk id="5" creationId="{746670B0-6CD4-447D-8E59-968951E3F521}"/>
          </ac:spMkLst>
        </pc:spChg>
        <pc:spChg chg="mod">
          <ac:chgData name="임정훈" userId="b824a452-6221-454f-8d5d-5b740dfebe9c" providerId="ADAL" clId="{33D1B03E-BEE5-E142-894E-7423A979E67E}" dt="2020-10-15T02:04:57.117" v="28" actId="20577"/>
          <ac:spMkLst>
            <pc:docMk/>
            <pc:sldMk cId="1893159904" sldId="279"/>
            <ac:spMk id="6" creationId="{D5B1ABA3-7F9C-4EAF-A909-EDBE8DD7EEB9}"/>
          </ac:spMkLst>
        </pc:spChg>
        <pc:spChg chg="mod">
          <ac:chgData name="임정훈" userId="b824a452-6221-454f-8d5d-5b740dfebe9c" providerId="ADAL" clId="{33D1B03E-BEE5-E142-894E-7423A979E67E}" dt="2020-10-15T02:04:58.608" v="29" actId="20577"/>
          <ac:spMkLst>
            <pc:docMk/>
            <pc:sldMk cId="1893159904" sldId="279"/>
            <ac:spMk id="10" creationId="{19C98ED1-F442-4E67-8FC9-E511EE5540F0}"/>
          </ac:spMkLst>
        </pc:spChg>
        <pc:spChg chg="mod">
          <ac:chgData name="임정훈" userId="b824a452-6221-454f-8d5d-5b740dfebe9c" providerId="ADAL" clId="{33D1B03E-BEE5-E142-894E-7423A979E67E}" dt="2020-10-15T02:04:59.842" v="30" actId="20577"/>
          <ac:spMkLst>
            <pc:docMk/>
            <pc:sldMk cId="1893159904" sldId="279"/>
            <ac:spMk id="13" creationId="{60A52212-A4CD-4FFE-BD39-A92687D315C3}"/>
          </ac:spMkLst>
        </pc:spChg>
        <pc:spChg chg="mod">
          <ac:chgData name="임정훈" userId="b824a452-6221-454f-8d5d-5b740dfebe9c" providerId="ADAL" clId="{33D1B03E-BEE5-E142-894E-7423A979E67E}" dt="2020-10-15T02:05:01.128" v="31" actId="20577"/>
          <ac:spMkLst>
            <pc:docMk/>
            <pc:sldMk cId="1893159904" sldId="279"/>
            <ac:spMk id="16" creationId="{96463A60-7B21-41D4-8E6A-6554BD39C601}"/>
          </ac:spMkLst>
        </pc:spChg>
        <pc:spChg chg="add del mod">
          <ac:chgData name="임정훈" userId="b824a452-6221-454f-8d5d-5b740dfebe9c" providerId="ADAL" clId="{33D1B03E-BEE5-E142-894E-7423A979E67E}" dt="2020-10-15T02:26:46.706" v="720" actId="478"/>
          <ac:spMkLst>
            <pc:docMk/>
            <pc:sldMk cId="1893159904" sldId="279"/>
            <ac:spMk id="21" creationId="{0851DC1E-5C6B-2442-A1C4-B805AC3B6C50}"/>
          </ac:spMkLst>
        </pc:spChg>
        <pc:spChg chg="add del mod">
          <ac:chgData name="임정훈" userId="b824a452-6221-454f-8d5d-5b740dfebe9c" providerId="ADAL" clId="{33D1B03E-BEE5-E142-894E-7423A979E67E}" dt="2020-10-15T02:28:12.929" v="749" actId="478"/>
          <ac:spMkLst>
            <pc:docMk/>
            <pc:sldMk cId="1893159904" sldId="279"/>
            <ac:spMk id="22" creationId="{154D7463-333E-F847-A68A-B236A44B20E9}"/>
          </ac:spMkLst>
        </pc:spChg>
        <pc:grpChg chg="mod">
          <ac:chgData name="임정훈" userId="b824a452-6221-454f-8d5d-5b740dfebe9c" providerId="ADAL" clId="{33D1B03E-BEE5-E142-894E-7423A979E67E}" dt="2020-10-15T02:35:26.641" v="1029" actId="1035"/>
          <ac:grpSpMkLst>
            <pc:docMk/>
            <pc:sldMk cId="1893159904" sldId="279"/>
            <ac:grpSpMk id="8" creationId="{F868A564-5C93-444C-9BB7-66C25FFD4D94}"/>
          </ac:grpSpMkLst>
        </pc:grpChg>
        <pc:grpChg chg="mod">
          <ac:chgData name="임정훈" userId="b824a452-6221-454f-8d5d-5b740dfebe9c" providerId="ADAL" clId="{33D1B03E-BEE5-E142-894E-7423A979E67E}" dt="2020-10-15T02:35:26.641" v="1029" actId="1035"/>
          <ac:grpSpMkLst>
            <pc:docMk/>
            <pc:sldMk cId="1893159904" sldId="279"/>
            <ac:grpSpMk id="9" creationId="{8DBDC3F1-5C57-49E7-92D1-035A63CFD9BA}"/>
          </ac:grpSpMkLst>
        </pc:grpChg>
        <pc:grpChg chg="mod">
          <ac:chgData name="임정훈" userId="b824a452-6221-454f-8d5d-5b740dfebe9c" providerId="ADAL" clId="{33D1B03E-BEE5-E142-894E-7423A979E67E}" dt="2020-10-15T02:35:26.641" v="1029" actId="1035"/>
          <ac:grpSpMkLst>
            <pc:docMk/>
            <pc:sldMk cId="1893159904" sldId="279"/>
            <ac:grpSpMk id="12" creationId="{44386302-EFFB-449D-9B3B-63EE40C74081}"/>
          </ac:grpSpMkLst>
        </pc:grpChg>
        <pc:grpChg chg="mod">
          <ac:chgData name="임정훈" userId="b824a452-6221-454f-8d5d-5b740dfebe9c" providerId="ADAL" clId="{33D1B03E-BEE5-E142-894E-7423A979E67E}" dt="2020-10-15T02:35:26.641" v="1029" actId="1035"/>
          <ac:grpSpMkLst>
            <pc:docMk/>
            <pc:sldMk cId="1893159904" sldId="279"/>
            <ac:grpSpMk id="15" creationId="{6C270C65-C2D4-45CB-B6AD-3B5AFBB8495F}"/>
          </ac:grpSpMkLst>
        </pc:grpChg>
        <pc:picChg chg="add mod">
          <ac:chgData name="임정훈" userId="b824a452-6221-454f-8d5d-5b740dfebe9c" providerId="ADAL" clId="{33D1B03E-BEE5-E142-894E-7423A979E67E}" dt="2020-10-15T02:35:14.359" v="1011" actId="1037"/>
          <ac:picMkLst>
            <pc:docMk/>
            <pc:sldMk cId="1893159904" sldId="279"/>
            <ac:picMk id="20" creationId="{845790B1-FFA1-A747-8C93-E3EE68E0CF40}"/>
          </ac:picMkLst>
        </pc:picChg>
        <pc:cxnChg chg="add mod">
          <ac:chgData name="임정훈" userId="b824a452-6221-454f-8d5d-5b740dfebe9c" providerId="ADAL" clId="{33D1B03E-BEE5-E142-894E-7423A979E67E}" dt="2020-10-15T02:35:26.641" v="1029" actId="1035"/>
          <ac:cxnSpMkLst>
            <pc:docMk/>
            <pc:sldMk cId="1893159904" sldId="279"/>
            <ac:cxnSpMk id="24" creationId="{AFD9D79F-B207-A04B-960F-9DF98D6BA155}"/>
          </ac:cxnSpMkLst>
        </pc:cxnChg>
      </pc:sldChg>
      <pc:sldChg chg="addSp delSp modSp mod modNotesTx">
        <pc:chgData name="임정훈" userId="b824a452-6221-454f-8d5d-5b740dfebe9c" providerId="ADAL" clId="{33D1B03E-BEE5-E142-894E-7423A979E67E}" dt="2020-10-15T02:35:53.163" v="1032"/>
        <pc:sldMkLst>
          <pc:docMk/>
          <pc:sldMk cId="4167695892" sldId="285"/>
        </pc:sldMkLst>
        <pc:spChg chg="mod">
          <ac:chgData name="임정훈" userId="b824a452-6221-454f-8d5d-5b740dfebe9c" providerId="ADAL" clId="{33D1B03E-BEE5-E142-894E-7423A979E67E}" dt="2020-10-15T02:21:30.307" v="508" actId="14100"/>
          <ac:spMkLst>
            <pc:docMk/>
            <pc:sldMk cId="4167695892" sldId="285"/>
            <ac:spMk id="7" creationId="{BD038ECE-E8A4-4AC0-89E2-5CBBF4EBBB09}"/>
          </ac:spMkLst>
        </pc:spChg>
        <pc:spChg chg="mod">
          <ac:chgData name="임정훈" userId="b824a452-6221-454f-8d5d-5b740dfebe9c" providerId="ADAL" clId="{33D1B03E-BEE5-E142-894E-7423A979E67E}" dt="2020-10-15T02:20:17.922" v="453" actId="1076"/>
          <ac:spMkLst>
            <pc:docMk/>
            <pc:sldMk cId="4167695892" sldId="285"/>
            <ac:spMk id="12" creationId="{60CD5D5E-67E6-4201-96D6-A5280732B836}"/>
          </ac:spMkLst>
        </pc:spChg>
        <pc:spChg chg="mod">
          <ac:chgData name="임정훈" userId="b824a452-6221-454f-8d5d-5b740dfebe9c" providerId="ADAL" clId="{33D1B03E-BEE5-E142-894E-7423A979E67E}" dt="2020-10-15T02:19:16.133" v="420" actId="1076"/>
          <ac:spMkLst>
            <pc:docMk/>
            <pc:sldMk cId="4167695892" sldId="285"/>
            <ac:spMk id="18" creationId="{2FC692AB-13CB-496E-B4BE-0D7B26B83ECB}"/>
          </ac:spMkLst>
        </pc:spChg>
        <pc:spChg chg="mod">
          <ac:chgData name="임정훈" userId="b824a452-6221-454f-8d5d-5b740dfebe9c" providerId="ADAL" clId="{33D1B03E-BEE5-E142-894E-7423A979E67E}" dt="2020-10-15T02:21:00.828" v="503" actId="1076"/>
          <ac:spMkLst>
            <pc:docMk/>
            <pc:sldMk cId="4167695892" sldId="285"/>
            <ac:spMk id="23" creationId="{9C006FA2-5A5E-4E43-9307-B266158068B7}"/>
          </ac:spMkLst>
        </pc:spChg>
        <pc:picChg chg="add mod">
          <ac:chgData name="임정훈" userId="b824a452-6221-454f-8d5d-5b740dfebe9c" providerId="ADAL" clId="{33D1B03E-BEE5-E142-894E-7423A979E67E}" dt="2020-10-15T02:35:53.163" v="1032"/>
          <ac:picMkLst>
            <pc:docMk/>
            <pc:sldMk cId="4167695892" sldId="285"/>
            <ac:picMk id="2" creationId="{99ECD0FF-1661-E942-90AA-B9A12F56DD5B}"/>
          </ac:picMkLst>
        </pc:picChg>
        <pc:picChg chg="add del mod">
          <ac:chgData name="임정훈" userId="b824a452-6221-454f-8d5d-5b740dfebe9c" providerId="ADAL" clId="{33D1B03E-BEE5-E142-894E-7423A979E67E}" dt="2020-10-15T02:22:13.753" v="517" actId="478"/>
          <ac:picMkLst>
            <pc:docMk/>
            <pc:sldMk cId="4167695892" sldId="285"/>
            <ac:picMk id="3" creationId="{D4C9CF0D-24DB-8940-9DB7-CA90CFBA1024}"/>
          </ac:picMkLst>
        </pc:picChg>
        <pc:picChg chg="add mod">
          <ac:chgData name="임정훈" userId="b824a452-6221-454f-8d5d-5b740dfebe9c" providerId="ADAL" clId="{33D1B03E-BEE5-E142-894E-7423A979E67E}" dt="2020-10-15T02:23:14.452" v="532" actId="1076"/>
          <ac:picMkLst>
            <pc:docMk/>
            <pc:sldMk cId="4167695892" sldId="285"/>
            <ac:picMk id="10" creationId="{0A700D2D-B00F-2347-8397-23051D1B728C}"/>
          </ac:picMkLst>
        </pc:picChg>
        <pc:picChg chg="add mod">
          <ac:chgData name="임정훈" userId="b824a452-6221-454f-8d5d-5b740dfebe9c" providerId="ADAL" clId="{33D1B03E-BEE5-E142-894E-7423A979E67E}" dt="2020-10-15T02:23:25.001" v="534" actId="207"/>
          <ac:picMkLst>
            <pc:docMk/>
            <pc:sldMk cId="4167695892" sldId="285"/>
            <ac:picMk id="14" creationId="{047B151B-F186-7B48-A617-6FF3B5A4C0DF}"/>
          </ac:picMkLst>
        </pc:picChg>
        <pc:picChg chg="add mod">
          <ac:chgData name="임정훈" userId="b824a452-6221-454f-8d5d-5b740dfebe9c" providerId="ADAL" clId="{33D1B03E-BEE5-E142-894E-7423A979E67E}" dt="2020-10-15T02:21:35.293" v="511" actId="14100"/>
          <ac:picMkLst>
            <pc:docMk/>
            <pc:sldMk cId="4167695892" sldId="285"/>
            <ac:picMk id="1026" creationId="{807B0A23-DECB-F346-8B5B-565C8791AEA5}"/>
          </ac:picMkLst>
        </pc:picChg>
      </pc:sldChg>
      <pc:sldChg chg="addSp modSp mod">
        <pc:chgData name="임정훈" userId="b824a452-6221-454f-8d5d-5b740dfebe9c" providerId="ADAL" clId="{33D1B03E-BEE5-E142-894E-7423A979E67E}" dt="2020-10-15T02:40:50.405" v="1357" actId="207"/>
        <pc:sldMkLst>
          <pc:docMk/>
          <pc:sldMk cId="3347822630" sldId="290"/>
        </pc:sldMkLst>
        <pc:spChg chg="mod">
          <ac:chgData name="임정훈" userId="b824a452-6221-454f-8d5d-5b740dfebe9c" providerId="ADAL" clId="{33D1B03E-BEE5-E142-894E-7423A979E67E}" dt="2020-10-15T02:08:58.800" v="218" actId="571"/>
          <ac:spMkLst>
            <pc:docMk/>
            <pc:sldMk cId="3347822630" sldId="290"/>
            <ac:spMk id="22" creationId="{2E51EEA1-F090-8C45-B675-1E478AA49975}"/>
          </ac:spMkLst>
        </pc:spChg>
        <pc:spChg chg="mod">
          <ac:chgData name="임정훈" userId="b824a452-6221-454f-8d5d-5b740dfebe9c" providerId="ADAL" clId="{33D1B03E-BEE5-E142-894E-7423A979E67E}" dt="2020-10-15T02:08:58.800" v="218" actId="571"/>
          <ac:spMkLst>
            <pc:docMk/>
            <pc:sldMk cId="3347822630" sldId="290"/>
            <ac:spMk id="23" creationId="{A19D7639-7504-1240-9AAC-3FF11EA7A11C}"/>
          </ac:spMkLst>
        </pc:spChg>
        <pc:spChg chg="mod">
          <ac:chgData name="임정훈" userId="b824a452-6221-454f-8d5d-5b740dfebe9c" providerId="ADAL" clId="{33D1B03E-BEE5-E142-894E-7423A979E67E}" dt="2020-10-15T02:40:43.068" v="1355" actId="1076"/>
          <ac:spMkLst>
            <pc:docMk/>
            <pc:sldMk cId="3347822630" sldId="290"/>
            <ac:spMk id="24" creationId="{B737172E-0427-4B31-9C0C-E893C30625B0}"/>
          </ac:spMkLst>
        </pc:spChg>
        <pc:spChg chg="mod">
          <ac:chgData name="임정훈" userId="b824a452-6221-454f-8d5d-5b740dfebe9c" providerId="ADAL" clId="{33D1B03E-BEE5-E142-894E-7423A979E67E}" dt="2020-10-15T02:39:27.383" v="1237" actId="1038"/>
          <ac:spMkLst>
            <pc:docMk/>
            <pc:sldMk cId="3347822630" sldId="290"/>
            <ac:spMk id="25" creationId="{1ED52B3A-6557-494D-B863-51059F2A6DAB}"/>
          </ac:spMkLst>
        </pc:spChg>
        <pc:spChg chg="mod">
          <ac:chgData name="임정훈" userId="b824a452-6221-454f-8d5d-5b740dfebe9c" providerId="ADAL" clId="{33D1B03E-BEE5-E142-894E-7423A979E67E}" dt="2020-10-15T02:40:47.413" v="1356" actId="207"/>
          <ac:spMkLst>
            <pc:docMk/>
            <pc:sldMk cId="3347822630" sldId="290"/>
            <ac:spMk id="26" creationId="{81CAF9B8-64D6-4444-BC3F-E90B2A3C523E}"/>
          </ac:spMkLst>
        </pc:spChg>
        <pc:spChg chg="mod">
          <ac:chgData name="임정훈" userId="b824a452-6221-454f-8d5d-5b740dfebe9c" providerId="ADAL" clId="{33D1B03E-BEE5-E142-894E-7423A979E67E}" dt="2020-10-15T02:40:50.405" v="1357" actId="207"/>
          <ac:spMkLst>
            <pc:docMk/>
            <pc:sldMk cId="3347822630" sldId="290"/>
            <ac:spMk id="27" creationId="{3A9AAF27-893F-4441-9828-EB48C108A37D}"/>
          </ac:spMkLst>
        </pc:spChg>
        <pc:spChg chg="mod">
          <ac:chgData name="임정훈" userId="b824a452-6221-454f-8d5d-5b740dfebe9c" providerId="ADAL" clId="{33D1B03E-BEE5-E142-894E-7423A979E67E}" dt="2020-10-15T02:08:58.800" v="218" actId="571"/>
          <ac:spMkLst>
            <pc:docMk/>
            <pc:sldMk cId="3347822630" sldId="290"/>
            <ac:spMk id="28" creationId="{C72A26F6-0C7D-0B48-B34B-0EBCC5FE0E39}"/>
          </ac:spMkLst>
        </pc:spChg>
        <pc:spChg chg="mod">
          <ac:chgData name="임정훈" userId="b824a452-6221-454f-8d5d-5b740dfebe9c" providerId="ADAL" clId="{33D1B03E-BEE5-E142-894E-7423A979E67E}" dt="2020-10-15T02:08:58.800" v="218" actId="571"/>
          <ac:spMkLst>
            <pc:docMk/>
            <pc:sldMk cId="3347822630" sldId="290"/>
            <ac:spMk id="29" creationId="{6CCFD391-BE00-E246-85A1-25C5979FC350}"/>
          </ac:spMkLst>
        </pc:spChg>
        <pc:grpChg chg="add mod">
          <ac:chgData name="임정훈" userId="b824a452-6221-454f-8d5d-5b740dfebe9c" providerId="ADAL" clId="{33D1B03E-BEE5-E142-894E-7423A979E67E}" dt="2020-10-15T02:08:58.800" v="218" actId="571"/>
          <ac:grpSpMkLst>
            <pc:docMk/>
            <pc:sldMk cId="3347822630" sldId="290"/>
            <ac:grpSpMk id="21" creationId="{A2E10D66-8B4E-1C4D-AD85-F3F7487782EA}"/>
          </ac:grpSpMkLst>
        </pc:grpChg>
      </pc:sldChg>
      <pc:sldChg chg="delSp modSp mod">
        <pc:chgData name="임정훈" userId="b824a452-6221-454f-8d5d-5b740dfebe9c" providerId="ADAL" clId="{33D1B03E-BEE5-E142-894E-7423A979E67E}" dt="2020-10-15T02:36:10.853" v="1036" actId="20577"/>
        <pc:sldMkLst>
          <pc:docMk/>
          <pc:sldMk cId="4018324172" sldId="292"/>
        </pc:sldMkLst>
        <pc:spChg chg="mod">
          <ac:chgData name="임정훈" userId="b824a452-6221-454f-8d5d-5b740dfebe9c" providerId="ADAL" clId="{33D1B03E-BEE5-E142-894E-7423A979E67E}" dt="2020-10-15T02:25:03.205" v="645" actId="1076"/>
          <ac:spMkLst>
            <pc:docMk/>
            <pc:sldMk cId="4018324172" sldId="292"/>
            <ac:spMk id="2" creationId="{00000000-0000-0000-0000-000000000000}"/>
          </ac:spMkLst>
        </pc:spChg>
        <pc:spChg chg="mod">
          <ac:chgData name="임정훈" userId="b824a452-6221-454f-8d5d-5b740dfebe9c" providerId="ADAL" clId="{33D1B03E-BEE5-E142-894E-7423A979E67E}" dt="2020-10-15T02:36:10.853" v="1036" actId="20577"/>
          <ac:spMkLst>
            <pc:docMk/>
            <pc:sldMk cId="4018324172" sldId="292"/>
            <ac:spMk id="6" creationId="{E9E4E03B-DC2B-4AB1-AA88-841F77488FB8}"/>
          </ac:spMkLst>
        </pc:spChg>
        <pc:spChg chg="del">
          <ac:chgData name="임정훈" userId="b824a452-6221-454f-8d5d-5b740dfebe9c" providerId="ADAL" clId="{33D1B03E-BEE5-E142-894E-7423A979E67E}" dt="2020-10-15T02:25:05.844" v="646" actId="478"/>
          <ac:spMkLst>
            <pc:docMk/>
            <pc:sldMk cId="4018324172" sldId="292"/>
            <ac:spMk id="552" creationId="{AB6625C4-D0D4-4331-8378-79E65BBC822B}"/>
          </ac:spMkLst>
        </pc:spChg>
      </pc:sldChg>
      <pc:sldChg chg="modSp mod">
        <pc:chgData name="임정훈" userId="b824a452-6221-454f-8d5d-5b740dfebe9c" providerId="ADAL" clId="{33D1B03E-BEE5-E142-894E-7423A979E67E}" dt="2020-10-15T02:38:34.727" v="1222" actId="1035"/>
        <pc:sldMkLst>
          <pc:docMk/>
          <pc:sldMk cId="3970600334" sldId="294"/>
        </pc:sldMkLst>
        <pc:spChg chg="mod">
          <ac:chgData name="임정훈" userId="b824a452-6221-454f-8d5d-5b740dfebe9c" providerId="ADAL" clId="{33D1B03E-BEE5-E142-894E-7423A979E67E}" dt="2020-10-15T02:38:34.727" v="1222" actId="1035"/>
          <ac:spMkLst>
            <pc:docMk/>
            <pc:sldMk cId="3970600334" sldId="294"/>
            <ac:spMk id="41" creationId="{49281490-00FE-404E-BBE9-74CACC897D89}"/>
          </ac:spMkLst>
        </pc:spChg>
      </pc:sldChg>
      <pc:sldChg chg="addSp delSp modSp mod">
        <pc:chgData name="임정훈" userId="b824a452-6221-454f-8d5d-5b740dfebe9c" providerId="ADAL" clId="{33D1B03E-BEE5-E142-894E-7423A979E67E}" dt="2020-10-15T02:38:02.822" v="1139" actId="1076"/>
        <pc:sldMkLst>
          <pc:docMk/>
          <pc:sldMk cId="848095478" sldId="296"/>
        </pc:sldMkLst>
        <pc:spChg chg="mod">
          <ac:chgData name="임정훈" userId="b824a452-6221-454f-8d5d-5b740dfebe9c" providerId="ADAL" clId="{33D1B03E-BEE5-E142-894E-7423A979E67E}" dt="2020-10-15T02:37:14.308" v="1057" actId="20577"/>
          <ac:spMkLst>
            <pc:docMk/>
            <pc:sldMk cId="848095478" sldId="296"/>
            <ac:spMk id="2" creationId="{00000000-0000-0000-0000-000000000000}"/>
          </ac:spMkLst>
        </pc:spChg>
        <pc:spChg chg="add del mod">
          <ac:chgData name="임정훈" userId="b824a452-6221-454f-8d5d-5b740dfebe9c" providerId="ADAL" clId="{33D1B03E-BEE5-E142-894E-7423A979E67E}" dt="2020-10-15T02:36:16.391" v="1040" actId="20577"/>
          <ac:spMkLst>
            <pc:docMk/>
            <pc:sldMk cId="848095478" sldId="296"/>
            <ac:spMk id="6" creationId="{E9E4E03B-DC2B-4AB1-AA88-841F77488FB8}"/>
          </ac:spMkLst>
        </pc:spChg>
        <pc:spChg chg="del">
          <ac:chgData name="임정훈" userId="b824a452-6221-454f-8d5d-5b740dfebe9c" providerId="ADAL" clId="{33D1B03E-BEE5-E142-894E-7423A979E67E}" dt="2020-10-15T02:25:08.469" v="647" actId="478"/>
          <ac:spMkLst>
            <pc:docMk/>
            <pc:sldMk cId="848095478" sldId="296"/>
            <ac:spMk id="552" creationId="{AB6625C4-D0D4-4331-8378-79E65BBC822B}"/>
          </ac:spMkLst>
        </pc:spChg>
        <pc:picChg chg="mod">
          <ac:chgData name="임정훈" userId="b824a452-6221-454f-8d5d-5b740dfebe9c" providerId="ADAL" clId="{33D1B03E-BEE5-E142-894E-7423A979E67E}" dt="2020-10-15T02:37:55.022" v="1135" actId="14100"/>
          <ac:picMkLst>
            <pc:docMk/>
            <pc:sldMk cId="848095478" sldId="296"/>
            <ac:picMk id="9" creationId="{00000000-0000-0000-0000-000000000000}"/>
          </ac:picMkLst>
        </pc:picChg>
        <pc:picChg chg="mod">
          <ac:chgData name="임정훈" userId="b824a452-6221-454f-8d5d-5b740dfebe9c" providerId="ADAL" clId="{33D1B03E-BEE5-E142-894E-7423A979E67E}" dt="2020-10-15T02:37:57.423" v="1136" actId="1076"/>
          <ac:picMkLst>
            <pc:docMk/>
            <pc:sldMk cId="848095478" sldId="296"/>
            <ac:picMk id="10" creationId="{00000000-0000-0000-0000-000000000000}"/>
          </ac:picMkLst>
        </pc:picChg>
        <pc:picChg chg="mod">
          <ac:chgData name="임정훈" userId="b824a452-6221-454f-8d5d-5b740dfebe9c" providerId="ADAL" clId="{33D1B03E-BEE5-E142-894E-7423A979E67E}" dt="2020-10-15T02:38:02.822" v="1139" actId="1076"/>
          <ac:picMkLst>
            <pc:docMk/>
            <pc:sldMk cId="848095478" sldId="296"/>
            <ac:picMk id="2051" creationId="{00000000-0000-0000-0000-000000000000}"/>
          </ac:picMkLst>
        </pc:picChg>
      </pc:sldChg>
      <pc:sldChg chg="modSp mod">
        <pc:chgData name="임정훈" userId="b824a452-6221-454f-8d5d-5b740dfebe9c" providerId="ADAL" clId="{33D1B03E-BEE5-E142-894E-7423A979E67E}" dt="2020-10-15T02:38:58.086" v="1224" actId="1076"/>
        <pc:sldMkLst>
          <pc:docMk/>
          <pc:sldMk cId="242878151" sldId="298"/>
        </pc:sldMkLst>
        <pc:spChg chg="mod">
          <ac:chgData name="임정훈" userId="b824a452-6221-454f-8d5d-5b740dfebe9c" providerId="ADAL" clId="{33D1B03E-BEE5-E142-894E-7423A979E67E}" dt="2020-10-15T02:24:21.862" v="618" actId="20577"/>
          <ac:spMkLst>
            <pc:docMk/>
            <pc:sldMk cId="242878151" sldId="298"/>
            <ac:spMk id="2" creationId="{00000000-0000-0000-0000-000000000000}"/>
          </ac:spMkLst>
        </pc:spChg>
        <pc:spChg chg="mod">
          <ac:chgData name="임정훈" userId="b824a452-6221-454f-8d5d-5b740dfebe9c" providerId="ADAL" clId="{33D1B03E-BEE5-E142-894E-7423A979E67E}" dt="2020-10-15T02:36:07.810" v="1034" actId="20577"/>
          <ac:spMkLst>
            <pc:docMk/>
            <pc:sldMk cId="242878151" sldId="298"/>
            <ac:spMk id="6" creationId="{E9E4E03B-DC2B-4AB1-AA88-841F77488FB8}"/>
          </ac:spMkLst>
        </pc:spChg>
        <pc:picChg chg="mod">
          <ac:chgData name="임정훈" userId="b824a452-6221-454f-8d5d-5b740dfebe9c" providerId="ADAL" clId="{33D1B03E-BEE5-E142-894E-7423A979E67E}" dt="2020-10-15T02:38:58.086" v="1224" actId="1076"/>
          <ac:picMkLst>
            <pc:docMk/>
            <pc:sldMk cId="242878151" sldId="298"/>
            <ac:picMk id="3" creationId="{00000000-0000-0000-0000-000000000000}"/>
          </ac:picMkLst>
        </pc:picChg>
        <pc:picChg chg="mod">
          <ac:chgData name="임정훈" userId="b824a452-6221-454f-8d5d-5b740dfebe9c" providerId="ADAL" clId="{33D1B03E-BEE5-E142-894E-7423A979E67E}" dt="2020-10-15T02:38:58.086" v="1224" actId="1076"/>
          <ac:picMkLst>
            <pc:docMk/>
            <pc:sldMk cId="242878151" sldId="298"/>
            <ac:picMk id="7" creationId="{00000000-0000-0000-0000-000000000000}"/>
          </ac:picMkLst>
        </pc:picChg>
        <pc:picChg chg="mod">
          <ac:chgData name="임정훈" userId="b824a452-6221-454f-8d5d-5b740dfebe9c" providerId="ADAL" clId="{33D1B03E-BEE5-E142-894E-7423A979E67E}" dt="2020-10-15T02:38:58.086" v="1224" actId="1076"/>
          <ac:picMkLst>
            <pc:docMk/>
            <pc:sldMk cId="242878151" sldId="298"/>
            <ac:picMk id="8" creationId="{00000000-0000-0000-0000-000000000000}"/>
          </ac:picMkLst>
        </pc:picChg>
      </pc:sldChg>
      <pc:sldChg chg="new del">
        <pc:chgData name="임정훈" userId="b824a452-6221-454f-8d5d-5b740dfebe9c" providerId="ADAL" clId="{33D1B03E-BEE5-E142-894E-7423A979E67E}" dt="2020-10-15T02:28:51.764" v="755" actId="2696"/>
        <pc:sldMkLst>
          <pc:docMk/>
          <pc:sldMk cId="973020732" sldId="299"/>
        </pc:sldMkLst>
      </pc:sldChg>
      <pc:sldChg chg="addSp delSp modSp add del mod modNotesTx">
        <pc:chgData name="임정훈" userId="b824a452-6221-454f-8d5d-5b740dfebe9c" providerId="ADAL" clId="{33D1B03E-BEE5-E142-894E-7423A979E67E}" dt="2020-10-15T02:29:48.056" v="803" actId="2696"/>
        <pc:sldMkLst>
          <pc:docMk/>
          <pc:sldMk cId="3159164519" sldId="299"/>
        </pc:sldMkLst>
        <pc:spChg chg="del mod">
          <ac:chgData name="임정훈" userId="b824a452-6221-454f-8d5d-5b740dfebe9c" providerId="ADAL" clId="{33D1B03E-BEE5-E142-894E-7423A979E67E}" dt="2020-10-15T02:29:12.522" v="795"/>
          <ac:spMkLst>
            <pc:docMk/>
            <pc:sldMk cId="3159164519" sldId="299"/>
            <ac:spMk id="5" creationId="{AADC96B8-21F1-4CA5-82F2-62149BA3A81F}"/>
          </ac:spMkLst>
        </pc:spChg>
        <pc:spChg chg="mod">
          <ac:chgData name="임정훈" userId="b824a452-6221-454f-8d5d-5b740dfebe9c" providerId="ADAL" clId="{33D1B03E-BEE5-E142-894E-7423A979E67E}" dt="2020-10-15T02:29:15.215" v="796" actId="1076"/>
          <ac:spMkLst>
            <pc:docMk/>
            <pc:sldMk cId="3159164519" sldId="299"/>
            <ac:spMk id="6" creationId="{E9E4E03B-DC2B-4AB1-AA88-841F77488FB8}"/>
          </ac:spMkLst>
        </pc:spChg>
        <pc:spChg chg="del">
          <ac:chgData name="임정훈" userId="b824a452-6221-454f-8d5d-5b740dfebe9c" providerId="ADAL" clId="{33D1B03E-BEE5-E142-894E-7423A979E67E}" dt="2020-10-15T02:29:10.649" v="792" actId="478"/>
          <ac:spMkLst>
            <pc:docMk/>
            <pc:sldMk cId="3159164519" sldId="299"/>
            <ac:spMk id="7" creationId="{BD038ECE-E8A4-4AC0-89E2-5CBBF4EBBB09}"/>
          </ac:spMkLst>
        </pc:spChg>
        <pc:spChg chg="del">
          <ac:chgData name="임정훈" userId="b824a452-6221-454f-8d5d-5b740dfebe9c" providerId="ADAL" clId="{33D1B03E-BEE5-E142-894E-7423A979E67E}" dt="2020-10-15T02:29:08.335" v="790" actId="478"/>
          <ac:spMkLst>
            <pc:docMk/>
            <pc:sldMk cId="3159164519" sldId="299"/>
            <ac:spMk id="9" creationId="{EAFF4582-E84B-47CB-B0B6-FB23ED849DAA}"/>
          </ac:spMkLst>
        </pc:spChg>
        <pc:spChg chg="del">
          <ac:chgData name="임정훈" userId="b824a452-6221-454f-8d5d-5b740dfebe9c" providerId="ADAL" clId="{33D1B03E-BEE5-E142-894E-7423A979E67E}" dt="2020-10-15T02:29:08.335" v="790" actId="478"/>
          <ac:spMkLst>
            <pc:docMk/>
            <pc:sldMk cId="3159164519" sldId="299"/>
            <ac:spMk id="12" creationId="{60CD5D5E-67E6-4201-96D6-A5280732B836}"/>
          </ac:spMkLst>
        </pc:spChg>
        <pc:spChg chg="del">
          <ac:chgData name="임정훈" userId="b824a452-6221-454f-8d5d-5b740dfebe9c" providerId="ADAL" clId="{33D1B03E-BEE5-E142-894E-7423A979E67E}" dt="2020-10-15T02:29:11.213" v="793" actId="478"/>
          <ac:spMkLst>
            <pc:docMk/>
            <pc:sldMk cId="3159164519" sldId="299"/>
            <ac:spMk id="15" creationId="{37E5DEF6-8AEA-4701-AAC9-8B543D6FFA81}"/>
          </ac:spMkLst>
        </pc:spChg>
        <pc:spChg chg="del">
          <ac:chgData name="임정훈" userId="b824a452-6221-454f-8d5d-5b740dfebe9c" providerId="ADAL" clId="{33D1B03E-BEE5-E142-894E-7423A979E67E}" dt="2020-10-15T02:29:08.335" v="790" actId="478"/>
          <ac:spMkLst>
            <pc:docMk/>
            <pc:sldMk cId="3159164519" sldId="299"/>
            <ac:spMk id="16" creationId="{3C183CE1-D8A2-4BE8-BDA0-493E10B40740}"/>
          </ac:spMkLst>
        </pc:spChg>
        <pc:spChg chg="del">
          <ac:chgData name="임정훈" userId="b824a452-6221-454f-8d5d-5b740dfebe9c" providerId="ADAL" clId="{33D1B03E-BEE5-E142-894E-7423A979E67E}" dt="2020-10-15T02:29:08.335" v="790" actId="478"/>
          <ac:spMkLst>
            <pc:docMk/>
            <pc:sldMk cId="3159164519" sldId="299"/>
            <ac:spMk id="18" creationId="{2FC692AB-13CB-496E-B4BE-0D7B26B83ECB}"/>
          </ac:spMkLst>
        </pc:spChg>
        <pc:spChg chg="del">
          <ac:chgData name="임정훈" userId="b824a452-6221-454f-8d5d-5b740dfebe9c" providerId="ADAL" clId="{33D1B03E-BEE5-E142-894E-7423A979E67E}" dt="2020-10-15T02:29:09.838" v="791" actId="478"/>
          <ac:spMkLst>
            <pc:docMk/>
            <pc:sldMk cId="3159164519" sldId="299"/>
            <ac:spMk id="20" creationId="{81EAD4AD-BA90-4141-BDF9-5F7B90A4D6EE}"/>
          </ac:spMkLst>
        </pc:spChg>
        <pc:spChg chg="del">
          <ac:chgData name="임정훈" userId="b824a452-6221-454f-8d5d-5b740dfebe9c" providerId="ADAL" clId="{33D1B03E-BEE5-E142-894E-7423A979E67E}" dt="2020-10-15T02:29:08.335" v="790" actId="478"/>
          <ac:spMkLst>
            <pc:docMk/>
            <pc:sldMk cId="3159164519" sldId="299"/>
            <ac:spMk id="21" creationId="{B6AEE38D-6CC7-41A2-B4AC-E22B635E630B}"/>
          </ac:spMkLst>
        </pc:spChg>
        <pc:spChg chg="del">
          <ac:chgData name="임정훈" userId="b824a452-6221-454f-8d5d-5b740dfebe9c" providerId="ADAL" clId="{33D1B03E-BEE5-E142-894E-7423A979E67E}" dt="2020-10-15T02:29:08.335" v="790" actId="478"/>
          <ac:spMkLst>
            <pc:docMk/>
            <pc:sldMk cId="3159164519" sldId="299"/>
            <ac:spMk id="23" creationId="{9C006FA2-5A5E-4E43-9307-B266158068B7}"/>
          </ac:spMkLst>
        </pc:spChg>
        <pc:picChg chg="del">
          <ac:chgData name="임정훈" userId="b824a452-6221-454f-8d5d-5b740dfebe9c" providerId="ADAL" clId="{33D1B03E-BEE5-E142-894E-7423A979E67E}" dt="2020-10-15T02:29:08.335" v="790" actId="478"/>
          <ac:picMkLst>
            <pc:docMk/>
            <pc:sldMk cId="3159164519" sldId="299"/>
            <ac:picMk id="2" creationId="{99ECD0FF-1661-E942-90AA-B9A12F56DD5B}"/>
          </ac:picMkLst>
        </pc:picChg>
        <pc:picChg chg="del">
          <ac:chgData name="임정훈" userId="b824a452-6221-454f-8d5d-5b740dfebe9c" providerId="ADAL" clId="{33D1B03E-BEE5-E142-894E-7423A979E67E}" dt="2020-10-15T02:29:08.335" v="790" actId="478"/>
          <ac:picMkLst>
            <pc:docMk/>
            <pc:sldMk cId="3159164519" sldId="299"/>
            <ac:picMk id="10" creationId="{0A700D2D-B00F-2347-8397-23051D1B728C}"/>
          </ac:picMkLst>
        </pc:picChg>
        <pc:picChg chg="del">
          <ac:chgData name="임정훈" userId="b824a452-6221-454f-8d5d-5b740dfebe9c" providerId="ADAL" clId="{33D1B03E-BEE5-E142-894E-7423A979E67E}" dt="2020-10-15T02:29:08.335" v="790" actId="478"/>
          <ac:picMkLst>
            <pc:docMk/>
            <pc:sldMk cId="3159164519" sldId="299"/>
            <ac:picMk id="14" creationId="{047B151B-F186-7B48-A617-6FF3B5A4C0DF}"/>
          </ac:picMkLst>
        </pc:picChg>
        <pc:picChg chg="add del mod">
          <ac:chgData name="임정훈" userId="b824a452-6221-454f-8d5d-5b740dfebe9c" providerId="ADAL" clId="{33D1B03E-BEE5-E142-894E-7423A979E67E}" dt="2020-10-15T02:29:47.491" v="802" actId="478"/>
          <ac:picMkLst>
            <pc:docMk/>
            <pc:sldMk cId="3159164519" sldId="299"/>
            <ac:picMk id="24" creationId="{3B005FB7-C22D-F448-8464-B9A1A13634AB}"/>
          </ac:picMkLst>
        </pc:picChg>
        <pc:picChg chg="del">
          <ac:chgData name="임정훈" userId="b824a452-6221-454f-8d5d-5b740dfebe9c" providerId="ADAL" clId="{33D1B03E-BEE5-E142-894E-7423A979E67E}" dt="2020-10-15T02:29:08.335" v="790" actId="478"/>
          <ac:picMkLst>
            <pc:docMk/>
            <pc:sldMk cId="3159164519" sldId="299"/>
            <ac:picMk id="1026" creationId="{807B0A23-DECB-F346-8B5B-565C8791AEA5}"/>
          </ac:picMkLst>
        </pc:picChg>
        <pc:picChg chg="add del">
          <ac:chgData name="임정훈" userId="b824a452-6221-454f-8d5d-5b740dfebe9c" providerId="ADAL" clId="{33D1B03E-BEE5-E142-894E-7423A979E67E}" dt="2020-10-15T02:29:34.462" v="799"/>
          <ac:picMkLst>
            <pc:docMk/>
            <pc:sldMk cId="3159164519" sldId="299"/>
            <ac:picMk id="2050" creationId="{B248FF30-F234-0F42-BE98-AFD3EC4AD51E}"/>
          </ac:picMkLst>
        </pc:picChg>
        <pc:cxnChg chg="del">
          <ac:chgData name="임정훈" userId="b824a452-6221-454f-8d5d-5b740dfebe9c" providerId="ADAL" clId="{33D1B03E-BEE5-E142-894E-7423A979E67E}" dt="2020-10-15T02:29:08.335" v="790" actId="478"/>
          <ac:cxnSpMkLst>
            <pc:docMk/>
            <pc:sldMk cId="3159164519" sldId="299"/>
            <ac:cxnSpMk id="11" creationId="{C38288DF-EF25-4352-BDD4-2E7F8DD223D3}"/>
          </ac:cxnSpMkLst>
        </pc:cxnChg>
        <pc:cxnChg chg="del">
          <ac:chgData name="임정훈" userId="b824a452-6221-454f-8d5d-5b740dfebe9c" providerId="ADAL" clId="{33D1B03E-BEE5-E142-894E-7423A979E67E}" dt="2020-10-15T02:29:08.335" v="790" actId="478"/>
          <ac:cxnSpMkLst>
            <pc:docMk/>
            <pc:sldMk cId="3159164519" sldId="299"/>
            <ac:cxnSpMk id="17" creationId="{68BDA03F-C887-40F8-B676-C9BE8C79B160}"/>
          </ac:cxnSpMkLst>
        </pc:cxnChg>
        <pc:cxnChg chg="del">
          <ac:chgData name="임정훈" userId="b824a452-6221-454f-8d5d-5b740dfebe9c" providerId="ADAL" clId="{33D1B03E-BEE5-E142-894E-7423A979E67E}" dt="2020-10-15T02:29:08.335" v="790" actId="478"/>
          <ac:cxnSpMkLst>
            <pc:docMk/>
            <pc:sldMk cId="3159164519" sldId="299"/>
            <ac:cxnSpMk id="22" creationId="{08C422D0-4EF4-4D16-9138-D7D4D0A7A56F}"/>
          </ac:cxnSpMkLst>
        </pc:cxnChg>
      </pc:sldChg>
      <pc:sldMasterChg chg="modSldLayout">
        <pc:chgData name="임정훈" userId="b824a452-6221-454f-8d5d-5b740dfebe9c" providerId="ADAL" clId="{33D1B03E-BEE5-E142-894E-7423A979E67E}" dt="2020-10-15T02:34:46.896" v="1002" actId="14100"/>
        <pc:sldMasterMkLst>
          <pc:docMk/>
          <pc:sldMasterMk cId="879678390" sldId="2147483648"/>
        </pc:sldMasterMkLst>
        <pc:sldLayoutChg chg="addSp delSp modSp mod">
          <pc:chgData name="임정훈" userId="b824a452-6221-454f-8d5d-5b740dfebe9c" providerId="ADAL" clId="{33D1B03E-BEE5-E142-894E-7423A979E67E}" dt="2020-10-15T02:34:46.896" v="1002" actId="14100"/>
          <pc:sldLayoutMkLst>
            <pc:docMk/>
            <pc:sldMasterMk cId="879678390" sldId="2147483648"/>
            <pc:sldLayoutMk cId="3587593472" sldId="2147483655"/>
          </pc:sldLayoutMkLst>
          <pc:spChg chg="add del mod">
            <ac:chgData name="임정훈" userId="b824a452-6221-454f-8d5d-5b740dfebe9c" providerId="ADAL" clId="{33D1B03E-BEE5-E142-894E-7423A979E67E}" dt="2020-10-15T02:34:46.896" v="1002" actId="14100"/>
            <ac:spMkLst>
              <pc:docMk/>
              <pc:sldMasterMk cId="879678390" sldId="2147483648"/>
              <pc:sldLayoutMk cId="3587593472" sldId="2147483655"/>
              <ac:spMk id="7" creationId="{14E9EB06-1BB6-4F2E-8626-387F4AC6E75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660BA-78D9-644E-A14D-E1E3947F9956}" type="datetimeFigureOut">
              <a:rPr kumimoji="1" lang="ko-Kore-KR" altLang="en-US" smtClean="0"/>
              <a:t>2020. 10. 15.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54F3-8A60-9441-AC0F-7BDAF57CF3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990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a typeface="나눔스퀘어 ExtraBold" panose="020B0600000101010101"/>
              </a:rPr>
              <a:t>구름 관측을 통해 우리 지역의 날씨와 대기 요소와의 상관관계를 분석할 수 있음을 알게 되어 구름 형태</a:t>
            </a:r>
            <a:r>
              <a:rPr lang="en-US" altLang="ko-KR" sz="1200" dirty="0">
                <a:ea typeface="나눔스퀘어 ExtraBold" panose="020B0600000101010101"/>
              </a:rPr>
              <a:t>, </a:t>
            </a:r>
            <a:r>
              <a:rPr lang="ko-KR" altLang="en-US" sz="1200" dirty="0">
                <a:ea typeface="나눔스퀘어 ExtraBold" panose="020B0600000101010101"/>
              </a:rPr>
              <a:t>모양</a:t>
            </a:r>
            <a:r>
              <a:rPr lang="en-US" altLang="ko-KR" sz="1200" dirty="0">
                <a:ea typeface="나눔스퀘어 ExtraBold" panose="020B0600000101010101"/>
              </a:rPr>
              <a:t>, </a:t>
            </a:r>
            <a:r>
              <a:rPr lang="ko-KR" altLang="en-US" sz="1200" dirty="0">
                <a:ea typeface="나눔스퀘어 ExtraBold" panose="020B0600000101010101"/>
              </a:rPr>
              <a:t>높이</a:t>
            </a:r>
            <a:r>
              <a:rPr lang="en-US" altLang="ko-KR" sz="1200" dirty="0">
                <a:ea typeface="나눔스퀘어 ExtraBold" panose="020B0600000101010101"/>
              </a:rPr>
              <a:t>, </a:t>
            </a:r>
            <a:r>
              <a:rPr lang="ko-KR" altLang="en-US" sz="1200" dirty="0">
                <a:ea typeface="나눔스퀘어 ExtraBold" panose="020B0600000101010101"/>
              </a:rPr>
              <a:t>불투명도</a:t>
            </a:r>
            <a:r>
              <a:rPr lang="en-US" altLang="ko-KR" sz="1200" dirty="0">
                <a:ea typeface="나눔스퀘어 ExtraBold" panose="020B0600000101010101"/>
              </a:rPr>
              <a:t>, </a:t>
            </a:r>
            <a:r>
              <a:rPr lang="ko-KR" altLang="en-US" sz="1200" dirty="0">
                <a:ea typeface="나눔스퀘어 ExtraBold" panose="020B0600000101010101"/>
              </a:rPr>
              <a:t>양 분석 등을 하여 </a:t>
            </a:r>
            <a:r>
              <a:rPr lang="ko-KR" altLang="en-US" sz="1200" b="1" dirty="0" err="1">
                <a:ea typeface="나눔스퀘어 ExtraBold" panose="020B0600000101010101"/>
              </a:rPr>
              <a:t>관평동</a:t>
            </a:r>
            <a:r>
              <a:rPr lang="ko-KR" altLang="en-US" sz="1200" b="1" dirty="0">
                <a:ea typeface="나눔스퀘어 ExtraBold" panose="020B0600000101010101"/>
              </a:rPr>
              <a:t> 지역 계절별 대기 및 기상 요소의 특성을 탐구</a:t>
            </a:r>
            <a:r>
              <a:rPr lang="ko-KR" altLang="en-US" sz="1200" dirty="0">
                <a:ea typeface="나눔스퀘어 ExtraBold" panose="020B0600000101010101"/>
              </a:rPr>
              <a:t>하고자 한다</a:t>
            </a:r>
            <a:r>
              <a:rPr lang="en-US" altLang="ko-KR" sz="1200" dirty="0">
                <a:ea typeface="나눔스퀘어 ExtraBold" panose="020B0600000101010101"/>
              </a:rPr>
              <a:t>. </a:t>
            </a:r>
            <a:endParaRPr lang="ko-KR" altLang="en-US" sz="1200" dirty="0">
              <a:ea typeface="나눔스퀘어 ExtraBold" panose="020B0600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a typeface="나눔스퀘어 ExtraBold" panose="020B0600000101010101"/>
              </a:rPr>
              <a:t>코로나</a:t>
            </a:r>
            <a:r>
              <a:rPr lang="en-US" altLang="ko-KR" sz="1200" dirty="0">
                <a:ea typeface="나눔스퀘어 ExtraBold" panose="020B0600000101010101"/>
              </a:rPr>
              <a:t>19 </a:t>
            </a:r>
            <a:r>
              <a:rPr lang="ko-KR" altLang="en-US" sz="1200" dirty="0" err="1">
                <a:ea typeface="나눔스퀘어 ExtraBold" panose="020B0600000101010101"/>
              </a:rPr>
              <a:t>팬데믹</a:t>
            </a:r>
            <a:r>
              <a:rPr lang="ko-KR" altLang="en-US" sz="1200" dirty="0">
                <a:ea typeface="나눔스퀘어 ExtraBold" panose="020B0600000101010101"/>
              </a:rPr>
              <a:t> 발생의 근원인 인간 활동에 의한 생물 서식지 파괴와 환경오염 문제에 대해 생각해 보고자 우리 지역을 흐르는 </a:t>
            </a:r>
            <a:r>
              <a:rPr lang="ko-KR" altLang="en-US" sz="1200" b="1" dirty="0" err="1">
                <a:ea typeface="나눔스퀘어 ExtraBold" panose="020B0600000101010101"/>
              </a:rPr>
              <a:t>관평천</a:t>
            </a:r>
            <a:r>
              <a:rPr lang="ko-KR" altLang="en-US" sz="1200" b="1" dirty="0">
                <a:ea typeface="나눔스퀘어 ExtraBold" panose="020B0600000101010101"/>
              </a:rPr>
              <a:t> 주변 토양 특성과 그에 따른 식물 다양성과의 상관관계</a:t>
            </a:r>
            <a:r>
              <a:rPr lang="en-US" altLang="ko-KR" sz="1200" b="1" dirty="0">
                <a:ea typeface="나눔스퀘어 ExtraBold" panose="020B0600000101010101"/>
              </a:rPr>
              <a:t>, </a:t>
            </a:r>
            <a:r>
              <a:rPr lang="ko-KR" altLang="en-US" sz="1200" b="1" dirty="0" err="1">
                <a:ea typeface="나눔스퀘어 ExtraBold" panose="020B0600000101010101"/>
              </a:rPr>
              <a:t>외래식물종</a:t>
            </a:r>
            <a:r>
              <a:rPr lang="ko-KR" altLang="en-US" sz="1200" b="1" dirty="0">
                <a:ea typeface="나눔스퀘어 ExtraBold" panose="020B0600000101010101"/>
              </a:rPr>
              <a:t> 분포 현황에 대해 연구</a:t>
            </a:r>
            <a:r>
              <a:rPr lang="ko-KR" altLang="en-US" sz="1200" dirty="0">
                <a:ea typeface="나눔스퀘어 ExtraBold" panose="020B0600000101010101"/>
              </a:rPr>
              <a:t>해 보고자 한다</a:t>
            </a:r>
            <a:r>
              <a:rPr lang="en-US" altLang="ko-KR" sz="1200" dirty="0">
                <a:ea typeface="나눔스퀘어 ExtraBold" panose="020B0600000101010101"/>
              </a:rPr>
              <a:t>. </a:t>
            </a:r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a typeface="나눔스퀘어 ExtraBold" panose="020B0600000101010101"/>
              </a:rPr>
              <a:t>구름 관측과 </a:t>
            </a:r>
            <a:r>
              <a:rPr lang="ko-KR" altLang="en-US" sz="1200" dirty="0" err="1">
                <a:ea typeface="나눔스퀘어 ExtraBold" panose="020B0600000101010101"/>
              </a:rPr>
              <a:t>관평천</a:t>
            </a:r>
            <a:r>
              <a:rPr lang="ko-KR" altLang="en-US" sz="1200" dirty="0">
                <a:ea typeface="나눔스퀘어 ExtraBold" panose="020B0600000101010101"/>
              </a:rPr>
              <a:t> 조사를 통해 분석한 우리 지역의 계절별 특성과 </a:t>
            </a:r>
            <a:r>
              <a:rPr lang="ko-KR" altLang="en-US" sz="1200" dirty="0" err="1">
                <a:ea typeface="나눔스퀘어 ExtraBold" panose="020B0600000101010101"/>
              </a:rPr>
              <a:t>관평천의</a:t>
            </a:r>
            <a:r>
              <a:rPr lang="ko-KR" altLang="en-US" sz="1200" dirty="0">
                <a:ea typeface="나눔스퀘어 ExtraBold" panose="020B0600000101010101"/>
              </a:rPr>
              <a:t> 토양</a:t>
            </a:r>
            <a:r>
              <a:rPr lang="en-US" altLang="ko-KR" sz="1200" dirty="0">
                <a:ea typeface="나눔스퀘어 ExtraBold" panose="020B0600000101010101"/>
              </a:rPr>
              <a:t>, </a:t>
            </a:r>
            <a:r>
              <a:rPr lang="ko-KR" altLang="en-US" sz="1200" dirty="0">
                <a:ea typeface="나눔스퀘어 ExtraBold" panose="020B0600000101010101"/>
              </a:rPr>
              <a:t>식생 등을 통해 </a:t>
            </a:r>
            <a:r>
              <a:rPr lang="ko-KR" altLang="en-US" sz="1200" b="1" dirty="0" err="1">
                <a:ea typeface="나눔스퀘어 ExtraBold" panose="020B0600000101010101"/>
              </a:rPr>
              <a:t>관평천</a:t>
            </a:r>
            <a:r>
              <a:rPr lang="ko-KR" altLang="en-US" sz="1200" b="1" dirty="0">
                <a:ea typeface="나눔스퀘어 ExtraBold" panose="020B0600000101010101"/>
              </a:rPr>
              <a:t> 주변 </a:t>
            </a:r>
            <a:r>
              <a:rPr lang="ko-KR" altLang="en-US" sz="1200" b="1" dirty="0" err="1">
                <a:ea typeface="나눔스퀘어 ExtraBold" panose="020B0600000101010101"/>
              </a:rPr>
              <a:t>동화울</a:t>
            </a:r>
            <a:r>
              <a:rPr lang="ko-KR" altLang="en-US" sz="1200" b="1" dirty="0">
                <a:ea typeface="나눔스퀘어 ExtraBold" panose="020B0600000101010101"/>
              </a:rPr>
              <a:t> </a:t>
            </a:r>
            <a:r>
              <a:rPr lang="ko-KR" altLang="en-US" sz="1200" b="1" dirty="0" err="1">
                <a:ea typeface="나눔스퀘어 ExtraBold" panose="020B0600000101010101"/>
              </a:rPr>
              <a:t>수변</a:t>
            </a:r>
            <a:r>
              <a:rPr lang="ko-KR" altLang="en-US" sz="1200" b="1" dirty="0">
                <a:ea typeface="나눔스퀘어 ExtraBold" panose="020B0600000101010101"/>
              </a:rPr>
              <a:t> 공원 활성화 방안</a:t>
            </a:r>
            <a:r>
              <a:rPr lang="ko-KR" altLang="en-US" sz="1200" dirty="0">
                <a:ea typeface="나눔스퀘어 ExtraBold" panose="020B0600000101010101"/>
              </a:rPr>
              <a:t>에 대해서도 고민해 보고자 한다</a:t>
            </a:r>
            <a:r>
              <a:rPr lang="en-US" altLang="ko-KR" sz="1200" dirty="0">
                <a:ea typeface="나눔스퀘어 ExtraBold" panose="020B0600000101010101"/>
              </a:rPr>
              <a:t>.</a:t>
            </a:r>
            <a:endParaRPr lang="ko-KR" altLang="en-US" sz="1200" dirty="0">
              <a:ea typeface="나눔스퀘어 ExtraBold" panose="020B0600000101010101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E54F3-8A60-9441-AC0F-7BDAF57CF31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329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9EB06-1BB6-4F2E-8626-387F4AC6E755}"/>
              </a:ext>
            </a:extLst>
          </p:cNvPr>
          <p:cNvSpPr/>
          <p:nvPr userDrawn="1"/>
        </p:nvSpPr>
        <p:spPr>
          <a:xfrm>
            <a:off x="-321733" y="6410959"/>
            <a:ext cx="12937066" cy="310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2020. 10. 15.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1242748" y="2126007"/>
            <a:ext cx="97065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 </a:t>
            </a:r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청소년과학탐구반 </a:t>
            </a:r>
            <a:endParaRPr lang="en-US" altLang="ko-KR" sz="6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중간 발표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38A2C9A-10D5-0441-BA9D-D47DA264849B}"/>
              </a:ext>
            </a:extLst>
          </p:cNvPr>
          <p:cNvCxnSpPr/>
          <p:nvPr/>
        </p:nvCxnSpPr>
        <p:spPr>
          <a:xfrm>
            <a:off x="939799" y="4707465"/>
            <a:ext cx="103124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E6E8B0-992B-7C4E-8902-27FBB005AD02}"/>
              </a:ext>
            </a:extLst>
          </p:cNvPr>
          <p:cNvSpPr txBox="1"/>
          <p:nvPr/>
        </p:nvSpPr>
        <p:spPr>
          <a:xfrm>
            <a:off x="2228594" y="4903656"/>
            <a:ext cx="773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임정훈</a:t>
            </a:r>
            <a:r>
              <a:rPr kumimoji="1" lang="en-US" altLang="ko-Kore-KR" sz="2800" b="1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</a:t>
            </a:r>
            <a:r>
              <a:rPr kumimoji="1" lang="ko-KR" altLang="en-US" sz="2800" b="1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</a:t>
            </a:r>
            <a:r>
              <a:rPr kumimoji="1" lang="ko-KR" altLang="en-US" sz="2800" b="1" dirty="0" err="1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천서인</a:t>
            </a:r>
            <a:r>
              <a:rPr kumimoji="1" lang="en-US" altLang="ko-KR" sz="2800" b="1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</a:t>
            </a:r>
            <a:r>
              <a:rPr kumimoji="1" lang="ko-KR" altLang="en-US" sz="2800" b="1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조용인</a:t>
            </a:r>
            <a:r>
              <a:rPr kumimoji="1" lang="en-US" altLang="ko-KR" sz="2800" dirty="0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,</a:t>
            </a:r>
            <a:r>
              <a:rPr kumimoji="1" lang="ko-KR" altLang="en-US" sz="2800" dirty="0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 </a:t>
            </a:r>
            <a:r>
              <a:rPr kumimoji="1" lang="ko-KR" altLang="en-US" sz="2800" dirty="0" err="1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김단하</a:t>
            </a:r>
            <a:r>
              <a:rPr kumimoji="1" lang="en-US" altLang="ko-KR" sz="2800" dirty="0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,</a:t>
            </a:r>
            <a:r>
              <a:rPr kumimoji="1" lang="ko-KR" altLang="en-US" sz="2800" dirty="0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 </a:t>
            </a:r>
            <a:r>
              <a:rPr kumimoji="1" lang="ko-KR" altLang="en-US" sz="2800" dirty="0" err="1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박준휘</a:t>
            </a:r>
            <a:r>
              <a:rPr kumimoji="1" lang="en-US" altLang="ko-KR" sz="2800" dirty="0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,</a:t>
            </a:r>
            <a:r>
              <a:rPr kumimoji="1" lang="ko-KR" altLang="en-US" sz="2800" dirty="0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 </a:t>
            </a:r>
            <a:r>
              <a:rPr kumimoji="1" lang="ko-KR" altLang="en-US" sz="2800" dirty="0" err="1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정원흠</a:t>
            </a:r>
            <a:r>
              <a:rPr kumimoji="1" lang="en-US" altLang="ko-KR" sz="2800" dirty="0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,</a:t>
            </a:r>
            <a:r>
              <a:rPr kumimoji="1" lang="ko-KR" altLang="en-US" sz="2800" dirty="0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 </a:t>
            </a:r>
            <a:r>
              <a:rPr kumimoji="1" lang="ko-KR" altLang="en-US" sz="2800" dirty="0" err="1">
                <a:solidFill>
                  <a:schemeClr val="bg1"/>
                </a:solidFill>
                <a:latin typeface="AppleSDGothicNeoT00" panose="02000503000000000000" pitchFamily="2" charset="-128"/>
                <a:ea typeface="AppleSDGothicNeoT00" panose="02000503000000000000" pitchFamily="2" charset="-128"/>
              </a:rPr>
              <a:t>서재우</a:t>
            </a:r>
            <a:endParaRPr kumimoji="1" lang="ko-Kore-KR" altLang="en-US" sz="2800" dirty="0">
              <a:solidFill>
                <a:schemeClr val="bg1"/>
              </a:solidFill>
              <a:latin typeface="AppleSDGothicNeoT00" panose="02000503000000000000" pitchFamily="2" charset="-128"/>
              <a:ea typeface="AppleSDGothicNeoT00" panose="02000503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3C1A94-6A18-1245-830E-ED4BE1D32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6" b="39568"/>
          <a:stretch/>
        </p:blipFill>
        <p:spPr>
          <a:xfrm>
            <a:off x="4187496" y="745067"/>
            <a:ext cx="3817005" cy="12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64715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799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867328" y="1410641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867327" y="566915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904062" y="2457454"/>
            <a:ext cx="5585503" cy="523220"/>
            <a:chOff x="1191929" y="2733040"/>
            <a:chExt cx="5585503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4801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탐구 동기 및 목적</a:t>
              </a:r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		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904062" y="3448074"/>
            <a:ext cx="2531783" cy="523220"/>
            <a:chOff x="1191929" y="2733040"/>
            <a:chExt cx="2531783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탐구 방법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904062" y="4438694"/>
            <a:ext cx="4580421" cy="523220"/>
            <a:chOff x="1191929" y="2733040"/>
            <a:chExt cx="4580421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 진행상황 및 고찰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904062" y="5429314"/>
            <a:ext cx="3609001" cy="523220"/>
            <a:chOff x="1191929" y="2733040"/>
            <a:chExt cx="3609001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2824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변경된 연구계획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845790B1-FFA1-A747-8C93-E3EE68E0C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34" y="4121234"/>
            <a:ext cx="3454400" cy="345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</p:pic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FD9D79F-B207-A04B-960F-9DF98D6BA155}"/>
              </a:ext>
            </a:extLst>
          </p:cNvPr>
          <p:cNvCxnSpPr/>
          <p:nvPr/>
        </p:nvCxnSpPr>
        <p:spPr>
          <a:xfrm>
            <a:off x="904062" y="2066369"/>
            <a:ext cx="41590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5367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탐구 동기 및 목적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1107440" y="1249680"/>
            <a:ext cx="2834638" cy="2624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267185" y="4067236"/>
            <a:ext cx="2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스퀘어 ExtraBold" panose="020B0600000101010101"/>
              </a:rPr>
              <a:t>구름 </a:t>
            </a:r>
            <a:r>
              <a:rPr lang="ko-KR" altLang="en-US" dirty="0">
                <a:latin typeface="Arial Black" panose="020B0A04020102020204" pitchFamily="34" charset="0"/>
                <a:ea typeface="나눔스퀘어 ExtraBold" panose="020B0600000101010101"/>
              </a:rPr>
              <a:t>관측을</a:t>
            </a:r>
            <a:r>
              <a:rPr lang="ko-KR" altLang="en-US" dirty="0">
                <a:ea typeface="나눔스퀘어 ExtraBold" panose="020B0600000101010101"/>
              </a:rPr>
              <a:t> 통한 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2078506" y="460426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12190" y="4777323"/>
            <a:ext cx="30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구름 모양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높이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불투명도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양 분석</a:t>
            </a:r>
            <a:endParaRPr lang="en-US" altLang="ko-KR" sz="16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algn="just"/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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관평동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지역 계절별 대기 및 기상 요소의 특성 탐구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E5DEF6-8AEA-4701-AAC9-8B543D6FFA81}"/>
              </a:ext>
            </a:extLst>
          </p:cNvPr>
          <p:cNvSpPr/>
          <p:nvPr/>
        </p:nvSpPr>
        <p:spPr>
          <a:xfrm>
            <a:off x="4592320" y="1249680"/>
            <a:ext cx="2798294" cy="2624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4959350" y="4067236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스퀘어 ExtraBold" panose="020B0600000101010101"/>
              </a:rPr>
              <a:t>환경 문제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5638799" y="460426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692AB-13CB-496E-B4BE-0D7B26B83ECB}"/>
              </a:ext>
            </a:extLst>
          </p:cNvPr>
          <p:cNvSpPr txBox="1"/>
          <p:nvPr/>
        </p:nvSpPr>
        <p:spPr>
          <a:xfrm>
            <a:off x="4440589" y="4756673"/>
            <a:ext cx="313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주변 토양 특성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</a:t>
            </a:r>
          </a:p>
          <a:p>
            <a:pPr algn="just"/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이에 따른 식물 다양성과의 상관관계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</a:t>
            </a:r>
          </a:p>
          <a:p>
            <a:pPr algn="just"/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외래식물종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분포 현황 연구</a:t>
            </a:r>
            <a:endParaRPr lang="en-US" altLang="ko-KR" sz="16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EAD4AD-BA90-4141-BDF9-5F7B90A4D6EE}"/>
              </a:ext>
            </a:extLst>
          </p:cNvPr>
          <p:cNvSpPr/>
          <p:nvPr/>
        </p:nvSpPr>
        <p:spPr>
          <a:xfrm>
            <a:off x="8077199" y="1249680"/>
            <a:ext cx="2932077" cy="2624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444230" y="4067236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ea typeface="나눔스퀘어 ExtraBold" panose="020B0600000101010101"/>
              </a:rPr>
              <a:t>수변</a:t>
            </a:r>
            <a:r>
              <a:rPr lang="ko-KR" altLang="en-US" dirty="0">
                <a:ea typeface="나눔스퀘어 ExtraBold" panose="020B0600000101010101"/>
              </a:rPr>
              <a:t> 공원 조성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9123679" y="4604263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7977998" y="4771959"/>
            <a:ext cx="313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우리 지역의 계절별 특성과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관평천의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토양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식생 등 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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주변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동화울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수변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공원 활성화 방안 모색</a:t>
            </a:r>
          </a:p>
        </p:txBody>
      </p:sp>
      <p:pic>
        <p:nvPicPr>
          <p:cNvPr id="1026" name="Picture 2" descr="200+ Free Cloud Computing &amp; Cloud Illustrations - Pixabay">
            <a:extLst>
              <a:ext uri="{FF2B5EF4-FFF2-40B4-BE49-F238E27FC236}">
                <a16:creationId xmlns:a16="http://schemas.microsoft.com/office/drawing/2014/main" id="{807B0A23-DECB-F346-8B5B-565C8791A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89" y="1604814"/>
            <a:ext cx="2394843" cy="15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9ECD0FF-1661-E942-90AA-B9A12F56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78" y="2173341"/>
            <a:ext cx="1625600" cy="1625600"/>
          </a:xfrm>
          <a:prstGeom prst="rect">
            <a:avLst/>
          </a:prstGeom>
        </p:spPr>
      </p:pic>
      <p:pic>
        <p:nvPicPr>
          <p:cNvPr id="10" name="그래픽 9" descr="식물을 든 펼친 손">
            <a:extLst>
              <a:ext uri="{FF2B5EF4-FFF2-40B4-BE49-F238E27FC236}">
                <a16:creationId xmlns:a16="http://schemas.microsoft.com/office/drawing/2014/main" id="{0A700D2D-B00F-2347-8397-23051D1B7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1027" y="1586739"/>
            <a:ext cx="1960880" cy="1960880"/>
          </a:xfrm>
          <a:prstGeom prst="rect">
            <a:avLst/>
          </a:prstGeom>
        </p:spPr>
      </p:pic>
      <p:pic>
        <p:nvPicPr>
          <p:cNvPr id="14" name="그래픽 13" descr="비오는 장면">
            <a:extLst>
              <a:ext uri="{FF2B5EF4-FFF2-40B4-BE49-F238E27FC236}">
                <a16:creationId xmlns:a16="http://schemas.microsoft.com/office/drawing/2014/main" id="{047B151B-F186-7B48-A617-6FF3B5A4C0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9996" y="1733466"/>
            <a:ext cx="1726481" cy="17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59116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탐구 방법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A96BD4-B447-48D1-9DE9-1816B28F7237}"/>
              </a:ext>
            </a:extLst>
          </p:cNvPr>
          <p:cNvGrpSpPr/>
          <p:nvPr/>
        </p:nvGrpSpPr>
        <p:grpSpPr>
          <a:xfrm>
            <a:off x="1005840" y="1347250"/>
            <a:ext cx="10200639" cy="4695868"/>
            <a:chOff x="297712" y="1467292"/>
            <a:chExt cx="11748976" cy="631927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C62B90-B2DC-40EE-9CD1-6B6CF8930A08}"/>
                </a:ext>
              </a:extLst>
            </p:cNvPr>
            <p:cNvSpPr/>
            <p:nvPr/>
          </p:nvSpPr>
          <p:spPr>
            <a:xfrm>
              <a:off x="297712" y="1467293"/>
              <a:ext cx="5798288" cy="3094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4C21B8-26CB-434C-BBC1-7EDEDC5954CC}"/>
                </a:ext>
              </a:extLst>
            </p:cNvPr>
            <p:cNvSpPr/>
            <p:nvPr/>
          </p:nvSpPr>
          <p:spPr>
            <a:xfrm>
              <a:off x="6248400" y="1467292"/>
              <a:ext cx="5798288" cy="30940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B0EE332-5D0C-4452-9B4A-0618C479F547}"/>
                </a:ext>
              </a:extLst>
            </p:cNvPr>
            <p:cNvSpPr/>
            <p:nvPr/>
          </p:nvSpPr>
          <p:spPr>
            <a:xfrm>
              <a:off x="297712" y="4692502"/>
              <a:ext cx="5798288" cy="30940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28F7150-1F41-42B6-9B86-4D818C6DBD53}"/>
                </a:ext>
              </a:extLst>
            </p:cNvPr>
            <p:cNvSpPr/>
            <p:nvPr/>
          </p:nvSpPr>
          <p:spPr>
            <a:xfrm>
              <a:off x="6248400" y="4692501"/>
              <a:ext cx="5798288" cy="30940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B91C27-D05E-49BB-9DF2-B56F5211CF73}"/>
              </a:ext>
            </a:extLst>
          </p:cNvPr>
          <p:cNvGrpSpPr/>
          <p:nvPr/>
        </p:nvGrpSpPr>
        <p:grpSpPr>
          <a:xfrm>
            <a:off x="5258301" y="2805841"/>
            <a:ext cx="1733565" cy="658463"/>
            <a:chOff x="5383690" y="3105833"/>
            <a:chExt cx="1456416" cy="646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617220-832A-4689-A469-8F4F4D682269}"/>
                </a:ext>
              </a:extLst>
            </p:cNvPr>
            <p:cNvSpPr txBox="1"/>
            <p:nvPr/>
          </p:nvSpPr>
          <p:spPr>
            <a:xfrm>
              <a:off x="5383690" y="3105834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C90AF7-E9CF-41EC-89C1-2C1F927C23EA}"/>
                </a:ext>
              </a:extLst>
            </p:cNvPr>
            <p:cNvSpPr txBox="1"/>
            <p:nvPr/>
          </p:nvSpPr>
          <p:spPr>
            <a:xfrm>
              <a:off x="6216569" y="3105833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E52714-C478-4C88-A838-9EBD1A2FF58C}"/>
              </a:ext>
            </a:extLst>
          </p:cNvPr>
          <p:cNvGrpSpPr/>
          <p:nvPr/>
        </p:nvGrpSpPr>
        <p:grpSpPr>
          <a:xfrm>
            <a:off x="5254910" y="3695184"/>
            <a:ext cx="1644970" cy="658463"/>
            <a:chOff x="5383690" y="3105833"/>
            <a:chExt cx="1381985" cy="646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A9C5FB-E633-4B97-8518-80023C762263}"/>
                </a:ext>
              </a:extLst>
            </p:cNvPr>
            <p:cNvSpPr txBox="1"/>
            <p:nvPr/>
          </p:nvSpPr>
          <p:spPr>
            <a:xfrm>
              <a:off x="5383690" y="3105834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D85E9-79CA-4DD7-A5B4-402D8C0DEDA6}"/>
                </a:ext>
              </a:extLst>
            </p:cNvPr>
            <p:cNvSpPr txBox="1"/>
            <p:nvPr/>
          </p:nvSpPr>
          <p:spPr>
            <a:xfrm>
              <a:off x="6142138" y="3105833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737172E-0427-4B31-9C0C-E893C30625B0}"/>
              </a:ext>
            </a:extLst>
          </p:cNvPr>
          <p:cNvSpPr txBox="1"/>
          <p:nvPr/>
        </p:nvSpPr>
        <p:spPr>
          <a:xfrm>
            <a:off x="6991866" y="1509022"/>
            <a:ext cx="4148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미술 명화 및 사진 속 구름을 보고 어떤 구름인지 분석 및 정리</a:t>
            </a: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틈틈이 구름을 관찰하여 흥미로운 구름 사진들을 찍거나 그림을 그려 구름 앨범 또는 그림첩 등으로 제작</a:t>
            </a: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탐구 결론을 카드 뉴스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포스터 형태 등으로 제작 및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유튜브 채널 등에 업로드하여 대중들과 공유</a:t>
            </a: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algn="just"/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D52B3A-6557-494D-B863-51059F2A6DAB}"/>
              </a:ext>
            </a:extLst>
          </p:cNvPr>
          <p:cNvSpPr txBox="1"/>
          <p:nvPr/>
        </p:nvSpPr>
        <p:spPr>
          <a:xfrm>
            <a:off x="1190337" y="1816251"/>
            <a:ext cx="4755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관평동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지역 구름과 기후 관측</a:t>
            </a: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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한 지점을 지정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태양이 남중하는 시간에 구름의 형태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모양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높이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불투명도 등과 기압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습도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토양 상태 등 관측</a:t>
            </a: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GLOBE Observer 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앱에 기록 및 분석</a:t>
            </a:r>
            <a:endParaRPr lang="en-US" altLang="ko-KR" sz="1600" dirty="0">
              <a:solidFill>
                <a:schemeClr val="bg1"/>
              </a:solidFill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algn="just"/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(</a:t>
            </a:r>
            <a:r>
              <a:rPr lang="ko-KR" altLang="en-US" sz="1600" dirty="0" err="1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요일별로</a:t>
            </a:r>
            <a:r>
              <a:rPr lang="ko-KR" altLang="en-US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담당자를 지정해 매일 수집</a:t>
            </a:r>
            <a:r>
              <a:rPr lang="en-US" altLang="ko-KR" sz="1600" dirty="0">
                <a:solidFill>
                  <a:schemeClr val="bg1"/>
                </a:solidFill>
                <a:latin typeface="AppleSDGothicNeoL00" panose="02000503000000000000" pitchFamily="2" charset="-128"/>
                <a:ea typeface="AppleSDGothicNeoL00" panose="02000503000000000000" pitchFamily="2" charset="-128"/>
              </a:rPr>
              <a:t>)</a:t>
            </a:r>
            <a:endParaRPr lang="en-US" altLang="ko-KR" dirty="0">
              <a:solidFill>
                <a:schemeClr val="bg1"/>
              </a:solidFill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AF9B8-64D6-4444-BC3F-E90B2A3C523E}"/>
              </a:ext>
            </a:extLst>
          </p:cNvPr>
          <p:cNvSpPr txBox="1"/>
          <p:nvPr/>
        </p:nvSpPr>
        <p:spPr>
          <a:xfrm>
            <a:off x="1198050" y="4352677"/>
            <a:ext cx="4056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주변 토양 특성 토양 생물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여부와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주변 식물 다양성 정도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관평천의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외래식물종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분포를 조사 및 분석</a:t>
            </a:r>
            <a:endParaRPr lang="en-US" altLang="ko-KR" sz="16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algn="just"/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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 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자료들을 통해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주변 토양 특성과 그에 따른 식물 다양성과의 상관관계를 분석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9AAF27-893F-4441-9828-EB48C108A37D}"/>
              </a:ext>
            </a:extLst>
          </p:cNvPr>
          <p:cNvSpPr txBox="1"/>
          <p:nvPr/>
        </p:nvSpPr>
        <p:spPr>
          <a:xfrm>
            <a:off x="6937090" y="4377903"/>
            <a:ext cx="4056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주변 식물들의 모습</a:t>
            </a:r>
            <a:endParaRPr lang="en-US" altLang="ko-KR" sz="16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사진과 세밀화로 제작하여 도감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앨범 등의 형태로 제작</a:t>
            </a:r>
            <a:endParaRPr lang="en-US" altLang="ko-KR" sz="16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marL="285750" indent="-285750" algn="just">
              <a:buFont typeface="Wingdings" pitchFamily="2" charset="2"/>
              <a:buChar char="à"/>
            </a:pP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과학실 주변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복도 창가</a:t>
            </a:r>
            <a:r>
              <a:rPr lang="en-US" altLang="ko-KR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옥상 등을 정원으로 꾸며 생물 </a:t>
            </a:r>
            <a:r>
              <a:rPr lang="ko-KR" altLang="en-US" sz="16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종다양성</a:t>
            </a:r>
            <a:r>
              <a:rPr lang="ko-KR" altLang="en-US" sz="16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및 환경 보호 실천</a:t>
            </a:r>
            <a:endParaRPr lang="en-US" altLang="ko-KR" sz="16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8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57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진행상황 및 고찰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885" y="1453051"/>
            <a:ext cx="11325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GLOBE Observer(GLOBE Clouds) 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어플리케이션</a:t>
            </a:r>
            <a:b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</a:b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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  <a:sym typeface="Wingdings" pitchFamily="2" charset="2"/>
              </a:rPr>
              <a:t> </a:t>
            </a:r>
            <a:r>
              <a:rPr lang="ko-KR" altLang="en-US" sz="24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관평동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지역 구름과 대기의 요소 측정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관찰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기록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전송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같은 장소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(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학교 운동장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)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에서 태양의 남중 시간에 촬영 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(12~1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시 경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)</a:t>
            </a:r>
            <a:endParaRPr lang="ko-KR" altLang="en-US" sz="24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요일별로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관측 담당자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5" r="16739"/>
          <a:stretch/>
        </p:blipFill>
        <p:spPr>
          <a:xfrm>
            <a:off x="391885" y="3276824"/>
            <a:ext cx="3527327" cy="2731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29" y="3273984"/>
            <a:ext cx="3743704" cy="2795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682" y="3282684"/>
            <a:ext cx="3584498" cy="25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73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진행상황 및 고찰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200" y="1379538"/>
            <a:ext cx="1186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틈틈이 구름을 관찰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흥미로운 구름 사진 촬영</a:t>
            </a:r>
            <a:endParaRPr lang="en-US" altLang="ko-KR" sz="24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미술 명화 및 사진 속 구름을 보고 어떤 구름인지 분석 및 정리</a:t>
            </a:r>
            <a:endParaRPr lang="en-US" altLang="ko-KR" sz="24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탐구 결론을 카드 뉴스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포스터등으로 제작</a:t>
            </a:r>
            <a:endParaRPr lang="en-US" altLang="ko-KR" sz="24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90775" y="-2233947"/>
            <a:ext cx="3783998" cy="24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9909432" descr="EMB0000541cbcbb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908" y="2853682"/>
            <a:ext cx="2293596" cy="32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39832" y="31924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87591840" descr="EMB0000541cbc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4" y="2818803"/>
            <a:ext cx="4105966" cy="308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07" y="2818803"/>
            <a:ext cx="2459044" cy="30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2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8" y="174504"/>
            <a:ext cx="790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진행상황 및 고찰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441" y="1336943"/>
            <a:ext cx="11644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주변 토양 특성 및 토양 생물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여부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24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주변 식물 다양성 정도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, </a:t>
            </a:r>
            <a:r>
              <a:rPr lang="ko-KR" altLang="en-US" sz="24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관평천의</a:t>
            </a:r>
            <a:b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</a:br>
            <a:r>
              <a:rPr lang="ko-KR" altLang="en-US" sz="2400" dirty="0" err="1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외래식물종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 분포 조사 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(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주 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3</a:t>
            </a: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회 답사</a:t>
            </a:r>
            <a:r>
              <a:rPr lang="en-US" altLang="ko-KR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)</a:t>
            </a:r>
            <a:endParaRPr lang="ko-KR" altLang="en-US" sz="24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AppleSDGothicNeoL00" panose="02000503000000000000" pitchFamily="2" charset="-128"/>
                <a:ea typeface="AppleSDGothicNeoL00" panose="02000503000000000000" pitchFamily="2" charset="-128"/>
              </a:rPr>
              <a:t>측정값을 엑셀에 정리</a:t>
            </a:r>
            <a:endParaRPr lang="en-US" altLang="ko-KR" sz="2400" dirty="0">
              <a:latin typeface="AppleSDGothicNeoL00" panose="02000503000000000000" pitchFamily="2" charset="-128"/>
              <a:ea typeface="AppleSDGothicNeoL00" panose="02000503000000000000" pitchFamily="2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65274" y="22747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65274" y="22747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86934856" descr="EMB0000541cbcc1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65" y="2239432"/>
            <a:ext cx="2977007" cy="373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0" y="2618813"/>
            <a:ext cx="3725295" cy="33584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-1358" b="8333"/>
          <a:stretch/>
        </p:blipFill>
        <p:spPr>
          <a:xfrm>
            <a:off x="7940602" y="1995722"/>
            <a:ext cx="3990010" cy="39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변경된 연구계획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435D685-E857-412B-B329-3CB891BFC18D}"/>
              </a:ext>
            </a:extLst>
          </p:cNvPr>
          <p:cNvGrpSpPr/>
          <p:nvPr/>
        </p:nvGrpSpPr>
        <p:grpSpPr>
          <a:xfrm>
            <a:off x="409000" y="1706403"/>
            <a:ext cx="11110135" cy="1430497"/>
            <a:chOff x="1186299" y="1595120"/>
            <a:chExt cx="9037200" cy="1155695"/>
          </a:xfrm>
          <a:solidFill>
            <a:schemeClr val="accent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2BCD124-DCF0-4202-978A-108DDA10279A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64881C-1A3A-43E0-BF55-E4D9B160C388}"/>
                </a:ext>
              </a:extLst>
            </p:cNvPr>
            <p:cNvSpPr/>
            <p:nvPr/>
          </p:nvSpPr>
          <p:spPr>
            <a:xfrm>
              <a:off x="2570598" y="1595121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041B92-B5B8-49CA-A106-DC0C14C31D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1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63BFD-8055-4554-A9B6-1863C0822462}"/>
                </a:ext>
              </a:extLst>
            </p:cNvPr>
            <p:cNvSpPr txBox="1"/>
            <p:nvPr/>
          </p:nvSpPr>
          <p:spPr>
            <a:xfrm>
              <a:off x="2655985" y="1849800"/>
              <a:ext cx="7433028" cy="6713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탐사 일정 축소 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로 인하여 탐사 일정이 축소되었으며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최소한의 인원으로 탐사를 진행하였다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EFD358-B8A4-4BD6-841A-059043C1E70D}"/>
              </a:ext>
            </a:extLst>
          </p:cNvPr>
          <p:cNvGrpSpPr/>
          <p:nvPr/>
        </p:nvGrpSpPr>
        <p:grpSpPr>
          <a:xfrm>
            <a:off x="409000" y="3964324"/>
            <a:ext cx="11170554" cy="1369676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A8E27F-56A2-405A-8799-0E398AB4D89E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0AA8CD0-A394-4273-B961-404A536E487A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1EA45A-979E-430B-8841-BC99F2AA4C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2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281490-00FE-404E-BBE9-74CACC897D89}"/>
                </a:ext>
              </a:extLst>
            </p:cNvPr>
            <p:cNvSpPr txBox="1"/>
            <p:nvPr/>
          </p:nvSpPr>
          <p:spPr>
            <a:xfrm>
              <a:off x="2655985" y="1664258"/>
              <a:ext cx="7220483" cy="10128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옥상 가꾸기 활동 취소 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-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옥상 가꾸기 활동이 </a:t>
              </a:r>
              <a:endPara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안전상의 문제 등으로 진행하기 어렵게 되었다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과학실 주변 꾸미기로 대체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60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000" y="-2057400"/>
            <a:ext cx="54379502" cy="105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1962258" y="3013501"/>
            <a:ext cx="8297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 FOR LISTENING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535</Words>
  <Application>Microsoft Macintosh PowerPoint</Application>
  <PresentationFormat>와이드스크린</PresentationFormat>
  <Paragraphs>70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 ExtraBold</vt:lpstr>
      <vt:lpstr>AppleSDGothicNeoL00</vt:lpstr>
      <vt:lpstr>AppleSDGothicNeoT00</vt:lpstr>
      <vt:lpstr>Arial</vt:lpstr>
      <vt:lpstr>Arial Black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임정훈</cp:lastModifiedBy>
  <cp:revision>25</cp:revision>
  <dcterms:created xsi:type="dcterms:W3CDTF">2019-12-23T00:32:35Z</dcterms:created>
  <dcterms:modified xsi:type="dcterms:W3CDTF">2020-10-15T02:40:51Z</dcterms:modified>
</cp:coreProperties>
</file>