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264" y="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1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75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4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8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17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6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3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91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6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0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8D88-61DC-7C47-947A-ED12F5AE29A9}" type="datetimeFigureOut">
              <a:rPr lang="fr-FR" smtClean="0"/>
              <a:t>07/10/16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B6EF-A74C-D142-9F99-839BD6A9E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5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Figures IETF MPTCP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34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Figure 1</a:t>
            </a:r>
            <a:endParaRPr lang="en-GB" dirty="0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483520" y="1849154"/>
            <a:ext cx="0" cy="299551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H="1">
            <a:off x="5253120" y="2078139"/>
            <a:ext cx="227520" cy="990824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5483520" y="2078139"/>
            <a:ext cx="227520" cy="990824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333760" y="2839978"/>
            <a:ext cx="29952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5414400" y="2536107"/>
            <a:ext cx="14976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5414400" y="2536107"/>
            <a:ext cx="227520" cy="303871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5333760" y="2536107"/>
            <a:ext cx="227520" cy="303871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333760" y="2839979"/>
            <a:ext cx="380160" cy="228984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5253120" y="2839979"/>
            <a:ext cx="380160" cy="228984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5414400" y="2307122"/>
            <a:ext cx="14976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2580480" y="2435296"/>
            <a:ext cx="2524320" cy="524215"/>
            <a:chOff x="0" y="0"/>
            <a:chExt cx="1752" cy="364"/>
          </a:xfrm>
        </p:grpSpPr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H="1">
              <a:off x="762" y="0"/>
              <a:ext cx="99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762" y="173"/>
              <a:ext cx="152" cy="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0" y="190"/>
              <a:ext cx="914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8" name="Oval 21"/>
          <p:cNvSpPr>
            <a:spLocks/>
          </p:cNvSpPr>
          <p:nvPr/>
        </p:nvSpPr>
        <p:spPr bwMode="auto">
          <a:xfrm>
            <a:off x="5944320" y="4059787"/>
            <a:ext cx="460800" cy="460848"/>
          </a:xfrm>
          <a:prstGeom prst="ellipse">
            <a:avLst/>
          </a:prstGeom>
          <a:solidFill>
            <a:srgbClr val="4F81BD"/>
          </a:solidFill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405120" y="4288770"/>
            <a:ext cx="840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5713920" y="3083364"/>
            <a:ext cx="456480" cy="976423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H="1">
            <a:off x="4122720" y="4553759"/>
            <a:ext cx="1768320" cy="152656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5559840" y="2619635"/>
            <a:ext cx="1607040" cy="2458338"/>
            <a:chOff x="0" y="0"/>
            <a:chExt cx="1115" cy="1707"/>
          </a:xfrm>
        </p:grpSpPr>
        <p:sp>
          <p:nvSpPr>
            <p:cNvPr id="23" name="AutoShape 26"/>
            <p:cNvSpPr>
              <a:spLocks/>
            </p:cNvSpPr>
            <p:nvPr/>
          </p:nvSpPr>
          <p:spPr bwMode="auto">
            <a:xfrm>
              <a:off x="0" y="0"/>
              <a:ext cx="1115" cy="1707"/>
            </a:xfrm>
            <a:custGeom>
              <a:avLst/>
              <a:gdLst/>
              <a:ahLst/>
              <a:cxnLst/>
              <a:rect l="0" t="0" r="r" b="b"/>
              <a:pathLst>
                <a:path w="20879" h="20683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7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close/>
                  <a:moveTo>
                    <a:pt x="1901" y="6809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AutoShape 27"/>
            <p:cNvSpPr>
              <a:spLocks/>
            </p:cNvSpPr>
            <p:nvPr/>
          </p:nvSpPr>
          <p:spPr bwMode="auto">
            <a:xfrm>
              <a:off x="891" y="323"/>
              <a:ext cx="185" cy="1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AutoShape 28"/>
            <p:cNvSpPr>
              <a:spLocks/>
            </p:cNvSpPr>
            <p:nvPr/>
          </p:nvSpPr>
          <p:spPr bwMode="auto">
            <a:xfrm>
              <a:off x="839" y="437"/>
              <a:ext cx="124" cy="1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6" name="AutoShape 29"/>
            <p:cNvSpPr>
              <a:spLocks/>
            </p:cNvSpPr>
            <p:nvPr/>
          </p:nvSpPr>
          <p:spPr bwMode="auto">
            <a:xfrm>
              <a:off x="831" y="508"/>
              <a:ext cx="62" cy="6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B8B8B8"/>
            </a:solidFill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AutoShape 30"/>
            <p:cNvSpPr>
              <a:spLocks/>
            </p:cNvSpPr>
            <p:nvPr/>
          </p:nvSpPr>
          <p:spPr bwMode="auto">
            <a:xfrm>
              <a:off x="56" y="86"/>
              <a:ext cx="1023" cy="14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28" name="Rectangle 31"/>
          <p:cNvSpPr>
            <a:spLocks/>
          </p:cNvSpPr>
          <p:nvPr/>
        </p:nvSpPr>
        <p:spPr bwMode="auto">
          <a:xfrm>
            <a:off x="5621760" y="1745463"/>
            <a:ext cx="572495" cy="43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4561" tIns="34561" rIns="75197" bIns="34561">
            <a:spAutoFit/>
          </a:bodyPr>
          <a:lstStyle/>
          <a:p>
            <a:pPr marL="5760"/>
            <a:r>
              <a:rPr lang="en-US" sz="2400" dirty="0" smtClean="0"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LTE</a:t>
            </a:r>
            <a:endParaRPr lang="en-US" sz="2400" dirty="0"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29" name="AutoShape 32"/>
          <p:cNvSpPr>
            <a:spLocks/>
          </p:cNvSpPr>
          <p:nvPr/>
        </p:nvSpPr>
        <p:spPr bwMode="auto">
          <a:xfrm rot="5400000" flipH="1">
            <a:off x="5546071" y="2369865"/>
            <a:ext cx="1692178" cy="182016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>
            <a:off x="2580480" y="2435296"/>
            <a:ext cx="2905920" cy="633667"/>
          </a:xfrm>
          <a:prstGeom prst="line">
            <a:avLst/>
          </a:prstGeom>
          <a:noFill/>
          <a:ln w="508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pic>
        <p:nvPicPr>
          <p:cNvPr id="31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40" y="2536107"/>
            <a:ext cx="887040" cy="116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560" y="3958976"/>
            <a:ext cx="754560" cy="75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840" y="4386701"/>
            <a:ext cx="707040" cy="63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 17"/>
          <p:cNvGrpSpPr>
            <a:grpSpLocks/>
          </p:cNvGrpSpPr>
          <p:nvPr/>
        </p:nvGrpSpPr>
        <p:grpSpPr bwMode="auto">
          <a:xfrm flipV="1">
            <a:off x="2334099" y="3524396"/>
            <a:ext cx="1262160" cy="1222689"/>
            <a:chOff x="0" y="0"/>
            <a:chExt cx="1752" cy="364"/>
          </a:xfrm>
        </p:grpSpPr>
        <p:sp>
          <p:nvSpPr>
            <p:cNvPr id="37" name="Line 18"/>
            <p:cNvSpPr>
              <a:spLocks noChangeShapeType="1"/>
            </p:cNvSpPr>
            <p:nvPr/>
          </p:nvSpPr>
          <p:spPr bwMode="auto">
            <a:xfrm flipH="1">
              <a:off x="762" y="0"/>
              <a:ext cx="99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762" y="173"/>
              <a:ext cx="152" cy="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Line 20"/>
            <p:cNvSpPr>
              <a:spLocks noChangeShapeType="1"/>
            </p:cNvSpPr>
            <p:nvPr/>
          </p:nvSpPr>
          <p:spPr bwMode="auto">
            <a:xfrm flipH="1">
              <a:off x="0" y="190"/>
              <a:ext cx="914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7290047" y="3935447"/>
            <a:ext cx="1245" cy="353323"/>
          </a:xfrm>
          <a:prstGeom prst="line">
            <a:avLst/>
          </a:prstGeom>
          <a:noFill/>
          <a:ln w="508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 flipV="1">
            <a:off x="5104800" y="4406308"/>
            <a:ext cx="2198685" cy="294902"/>
          </a:xfrm>
          <a:prstGeom prst="line">
            <a:avLst/>
          </a:prstGeom>
          <a:noFill/>
          <a:ln w="50800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 flipH="1" flipV="1">
            <a:off x="2555278" y="3516573"/>
            <a:ext cx="1097906" cy="1034250"/>
          </a:xfrm>
          <a:prstGeom prst="line">
            <a:avLst/>
          </a:prstGeom>
          <a:noFill/>
          <a:ln w="50800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fr-FR"/>
          </a:p>
        </p:txBody>
      </p:sp>
      <p:sp>
        <p:nvSpPr>
          <p:cNvPr id="45" name="Forme libre 44"/>
          <p:cNvSpPr/>
          <p:nvPr/>
        </p:nvSpPr>
        <p:spPr>
          <a:xfrm rot="21244931">
            <a:off x="3656505" y="4450861"/>
            <a:ext cx="1530349" cy="355892"/>
          </a:xfrm>
          <a:custGeom>
            <a:avLst/>
            <a:gdLst>
              <a:gd name="connsiteX0" fmla="*/ 0 w 1530349"/>
              <a:gd name="connsiteY0" fmla="*/ 0 h 394422"/>
              <a:gd name="connsiteX1" fmla="*/ 503591 w 1530349"/>
              <a:gd name="connsiteY1" fmla="*/ 372256 h 394422"/>
              <a:gd name="connsiteX2" fmla="*/ 1456034 w 1530349"/>
              <a:gd name="connsiteY2" fmla="*/ 350359 h 394422"/>
              <a:gd name="connsiteX3" fmla="*/ 1466981 w 1530349"/>
              <a:gd name="connsiteY3" fmla="*/ 339410 h 39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0349" h="394422">
                <a:moveTo>
                  <a:pt x="0" y="0"/>
                </a:moveTo>
                <a:cubicBezTo>
                  <a:pt x="130459" y="156931"/>
                  <a:pt x="260919" y="313863"/>
                  <a:pt x="503591" y="372256"/>
                </a:cubicBezTo>
                <a:cubicBezTo>
                  <a:pt x="746263" y="430649"/>
                  <a:pt x="1295469" y="355833"/>
                  <a:pt x="1456034" y="350359"/>
                </a:cubicBezTo>
                <a:cubicBezTo>
                  <a:pt x="1616599" y="344885"/>
                  <a:pt x="1466981" y="339410"/>
                  <a:pt x="1466981" y="339410"/>
                </a:cubicBezTo>
              </a:path>
            </a:pathLst>
          </a:custGeom>
          <a:ln w="5715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43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Figure 2</a:t>
            </a:r>
            <a:endParaRPr lang="en-GB" dirty="0"/>
          </a:p>
        </p:txBody>
      </p:sp>
      <p:pic>
        <p:nvPicPr>
          <p:cNvPr id="4" name="Espace réservé du contenu 59"/>
          <p:cNvPicPr>
            <a:picLocks noChangeAspect="1"/>
          </p:cNvPicPr>
          <p:nvPr/>
        </p:nvPicPr>
        <p:blipFill>
          <a:blip r:embed="rId2"/>
          <a:srcRect l="-40915" r="-40915"/>
          <a:stretch>
            <a:fillRect/>
          </a:stretch>
        </p:blipFill>
        <p:spPr>
          <a:xfrm>
            <a:off x="1038160" y="1928049"/>
            <a:ext cx="1457897" cy="801787"/>
          </a:xfrm>
          <a:prstGeom prst="rect">
            <a:avLst/>
          </a:prstGeom>
        </p:spPr>
      </p:pic>
      <p:pic>
        <p:nvPicPr>
          <p:cNvPr id="5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32" y="1533943"/>
            <a:ext cx="787989" cy="78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53" y="2097659"/>
            <a:ext cx="677494" cy="632177"/>
          </a:xfrm>
          <a:prstGeom prst="rect">
            <a:avLst/>
          </a:prstGeom>
        </p:spPr>
      </p:pic>
      <p:cxnSp>
        <p:nvCxnSpPr>
          <p:cNvPr id="22" name="Connecteur droit 21"/>
          <p:cNvCxnSpPr/>
          <p:nvPr/>
        </p:nvCxnSpPr>
        <p:spPr>
          <a:xfrm>
            <a:off x="1488009" y="3030736"/>
            <a:ext cx="0" cy="334141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2023576" y="3030736"/>
            <a:ext cx="10948" cy="334141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53895" y="2666539"/>
            <a:ext cx="646331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DSL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15647" y="2660823"/>
            <a:ext cx="607859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b="1" dirty="0" smtClean="0">
                <a:solidFill>
                  <a:srgbClr val="D9969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LTE</a:t>
            </a:r>
            <a:endParaRPr lang="en-US" b="1" dirty="0">
              <a:solidFill>
                <a:srgbClr val="D99694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2023576" y="1928049"/>
            <a:ext cx="502613" cy="616541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034524" y="2544591"/>
            <a:ext cx="502613" cy="185245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4488279" y="1816573"/>
            <a:ext cx="755631" cy="111476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414525" y="1585278"/>
            <a:ext cx="2223303" cy="539565"/>
            <a:chOff x="0" y="0"/>
            <a:chExt cx="1115" cy="170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8" name="AutoShape 26"/>
            <p:cNvSpPr>
              <a:spLocks/>
            </p:cNvSpPr>
            <p:nvPr/>
          </p:nvSpPr>
          <p:spPr bwMode="auto">
            <a:xfrm>
              <a:off x="0" y="0"/>
              <a:ext cx="1115" cy="1707"/>
            </a:xfrm>
            <a:custGeom>
              <a:avLst/>
              <a:gdLst/>
              <a:ahLst/>
              <a:cxnLst/>
              <a:rect l="0" t="0" r="r" b="b"/>
              <a:pathLst>
                <a:path w="20879" h="20683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7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close/>
                  <a:moveTo>
                    <a:pt x="1901" y="6809"/>
                  </a:move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AutoShape 27"/>
            <p:cNvSpPr>
              <a:spLocks/>
            </p:cNvSpPr>
            <p:nvPr/>
          </p:nvSpPr>
          <p:spPr bwMode="auto">
            <a:xfrm>
              <a:off x="891" y="323"/>
              <a:ext cx="185" cy="1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AutoShape 28"/>
            <p:cNvSpPr>
              <a:spLocks/>
            </p:cNvSpPr>
            <p:nvPr/>
          </p:nvSpPr>
          <p:spPr bwMode="auto">
            <a:xfrm>
              <a:off x="839" y="437"/>
              <a:ext cx="124" cy="1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AutoShape 29"/>
            <p:cNvSpPr>
              <a:spLocks/>
            </p:cNvSpPr>
            <p:nvPr/>
          </p:nvSpPr>
          <p:spPr bwMode="auto">
            <a:xfrm>
              <a:off x="831" y="508"/>
              <a:ext cx="62" cy="6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AutoShape 30"/>
            <p:cNvSpPr>
              <a:spLocks/>
            </p:cNvSpPr>
            <p:nvPr/>
          </p:nvSpPr>
          <p:spPr bwMode="auto">
            <a:xfrm>
              <a:off x="56" y="86"/>
              <a:ext cx="1023" cy="14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</p:grpSp>
      <p:cxnSp>
        <p:nvCxnSpPr>
          <p:cNvPr id="37" name="Connecteur droit 36"/>
          <p:cNvCxnSpPr/>
          <p:nvPr/>
        </p:nvCxnSpPr>
        <p:spPr>
          <a:xfrm flipH="1">
            <a:off x="4334741" y="2124843"/>
            <a:ext cx="1061570" cy="604993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2342742" y="2544590"/>
            <a:ext cx="2223303" cy="539565"/>
            <a:chOff x="0" y="0"/>
            <a:chExt cx="1115" cy="170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AutoShape 26"/>
            <p:cNvSpPr>
              <a:spLocks/>
            </p:cNvSpPr>
            <p:nvPr/>
          </p:nvSpPr>
          <p:spPr bwMode="auto">
            <a:xfrm>
              <a:off x="0" y="0"/>
              <a:ext cx="1115" cy="1707"/>
            </a:xfrm>
            <a:custGeom>
              <a:avLst/>
              <a:gdLst/>
              <a:ahLst/>
              <a:cxnLst/>
              <a:rect l="0" t="0" r="r" b="b"/>
              <a:pathLst>
                <a:path w="20879" h="20683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7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close/>
                  <a:moveTo>
                    <a:pt x="1901" y="6809"/>
                  </a:move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5" name="AutoShape 27"/>
            <p:cNvSpPr>
              <a:spLocks/>
            </p:cNvSpPr>
            <p:nvPr/>
          </p:nvSpPr>
          <p:spPr bwMode="auto">
            <a:xfrm>
              <a:off x="891" y="323"/>
              <a:ext cx="185" cy="1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" name="AutoShape 28"/>
            <p:cNvSpPr>
              <a:spLocks/>
            </p:cNvSpPr>
            <p:nvPr/>
          </p:nvSpPr>
          <p:spPr bwMode="auto">
            <a:xfrm>
              <a:off x="839" y="437"/>
              <a:ext cx="124" cy="1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AutoShape 29"/>
            <p:cNvSpPr>
              <a:spLocks/>
            </p:cNvSpPr>
            <p:nvPr/>
          </p:nvSpPr>
          <p:spPr bwMode="auto">
            <a:xfrm>
              <a:off x="831" y="508"/>
              <a:ext cx="62" cy="6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AutoShape 30"/>
            <p:cNvSpPr>
              <a:spLocks/>
            </p:cNvSpPr>
            <p:nvPr/>
          </p:nvSpPr>
          <p:spPr bwMode="auto">
            <a:xfrm>
              <a:off x="56" y="86"/>
              <a:ext cx="1023" cy="14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grpFill/>
            <a:ln w="9525">
              <a:solidFill>
                <a:srgbClr val="B8B8B8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</p:grpSp>
      <p:cxnSp>
        <p:nvCxnSpPr>
          <p:cNvPr id="51" name="Connecteur droit 50"/>
          <p:cNvCxnSpPr/>
          <p:nvPr/>
        </p:nvCxnSpPr>
        <p:spPr>
          <a:xfrm flipH="1" flipV="1">
            <a:off x="5670452" y="2097659"/>
            <a:ext cx="755630" cy="27184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utoShape 26"/>
          <p:cNvSpPr>
            <a:spLocks/>
          </p:cNvSpPr>
          <p:nvPr/>
        </p:nvSpPr>
        <p:spPr bwMode="auto">
          <a:xfrm>
            <a:off x="6048267" y="1533030"/>
            <a:ext cx="2638533" cy="998711"/>
          </a:xfrm>
          <a:custGeom>
            <a:avLst/>
            <a:gdLst/>
            <a:ahLst/>
            <a:cxnLst/>
            <a:rect l="0" t="0" r="r" b="b"/>
            <a:pathLst>
              <a:path w="20879" h="20683">
                <a:moveTo>
                  <a:pt x="1901" y="6809"/>
                </a:moveTo>
                <a:cubicBezTo>
                  <a:pt x="1658" y="4403"/>
                  <a:pt x="2907" y="2186"/>
                  <a:pt x="4691" y="1859"/>
                </a:cubicBezTo>
                <a:cubicBezTo>
                  <a:pt x="5414" y="1726"/>
                  <a:pt x="6149" y="1925"/>
                  <a:pt x="6778" y="2422"/>
                </a:cubicBezTo>
                <a:cubicBezTo>
                  <a:pt x="7445" y="726"/>
                  <a:pt x="9003" y="81"/>
                  <a:pt x="10259" y="982"/>
                </a:cubicBezTo>
                <a:cubicBezTo>
                  <a:pt x="10478" y="1140"/>
                  <a:pt x="10680" y="1340"/>
                  <a:pt x="10857" y="1575"/>
                </a:cubicBezTo>
                <a:cubicBezTo>
                  <a:pt x="11377" y="169"/>
                  <a:pt x="12642" y="-402"/>
                  <a:pt x="13683" y="299"/>
                </a:cubicBezTo>
                <a:cubicBezTo>
                  <a:pt x="13971" y="493"/>
                  <a:pt x="14222" y="774"/>
                  <a:pt x="14418" y="1120"/>
                </a:cubicBezTo>
                <a:cubicBezTo>
                  <a:pt x="15255" y="-210"/>
                  <a:pt x="16734" y="-374"/>
                  <a:pt x="17722" y="753"/>
                </a:cubicBezTo>
                <a:cubicBezTo>
                  <a:pt x="18137" y="1227"/>
                  <a:pt x="18417" y="1880"/>
                  <a:pt x="18513" y="2601"/>
                </a:cubicBezTo>
                <a:cubicBezTo>
                  <a:pt x="19885" y="3106"/>
                  <a:pt x="20694" y="5019"/>
                  <a:pt x="20321" y="6874"/>
                </a:cubicBezTo>
                <a:cubicBezTo>
                  <a:pt x="20289" y="7030"/>
                  <a:pt x="20250" y="7182"/>
                  <a:pt x="20203" y="7331"/>
                </a:cubicBezTo>
                <a:cubicBezTo>
                  <a:pt x="21303" y="9264"/>
                  <a:pt x="21034" y="12033"/>
                  <a:pt x="19601" y="13518"/>
                </a:cubicBezTo>
                <a:cubicBezTo>
                  <a:pt x="19155" y="13980"/>
                  <a:pt x="18629" y="14279"/>
                  <a:pt x="18072" y="14386"/>
                </a:cubicBezTo>
                <a:cubicBezTo>
                  <a:pt x="18060" y="16465"/>
                  <a:pt x="16800" y="18137"/>
                  <a:pt x="15258" y="18121"/>
                </a:cubicBezTo>
                <a:cubicBezTo>
                  <a:pt x="14743" y="18115"/>
                  <a:pt x="14238" y="17917"/>
                  <a:pt x="13801" y="17550"/>
                </a:cubicBezTo>
                <a:cubicBezTo>
                  <a:pt x="13280" y="19881"/>
                  <a:pt x="11460" y="21198"/>
                  <a:pt x="9738" y="20492"/>
                </a:cubicBezTo>
                <a:cubicBezTo>
                  <a:pt x="9016" y="20196"/>
                  <a:pt x="8392" y="19571"/>
                  <a:pt x="7973" y="18722"/>
                </a:cubicBezTo>
                <a:cubicBezTo>
                  <a:pt x="6209" y="20158"/>
                  <a:pt x="3920" y="19386"/>
                  <a:pt x="2859" y="16998"/>
                </a:cubicBezTo>
                <a:cubicBezTo>
                  <a:pt x="2846" y="16968"/>
                  <a:pt x="2833" y="16937"/>
                  <a:pt x="2820" y="16907"/>
                </a:cubicBezTo>
                <a:cubicBezTo>
                  <a:pt x="1666" y="17089"/>
                  <a:pt x="620" y="15978"/>
                  <a:pt x="485" y="14424"/>
                </a:cubicBezTo>
                <a:cubicBezTo>
                  <a:pt x="412" y="13596"/>
                  <a:pt x="615" y="12767"/>
                  <a:pt x="1038" y="12159"/>
                </a:cubicBezTo>
                <a:cubicBezTo>
                  <a:pt x="39" y="11365"/>
                  <a:pt x="-297" y="9622"/>
                  <a:pt x="288" y="8266"/>
                </a:cubicBezTo>
                <a:cubicBezTo>
                  <a:pt x="626" y="7484"/>
                  <a:pt x="1218" y="6967"/>
                  <a:pt x="1883" y="6874"/>
                </a:cubicBezTo>
                <a:close/>
                <a:moveTo>
                  <a:pt x="1901" y="6809"/>
                </a:moveTo>
              </a:path>
            </a:pathLst>
          </a:custGeom>
          <a:solidFill>
            <a:schemeClr val="bg1"/>
          </a:solidFill>
          <a:ln w="9525">
            <a:solidFill>
              <a:srgbClr val="B8B8B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218952" y="3328412"/>
            <a:ext cx="1258109" cy="656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7200" y="3049361"/>
            <a:ext cx="553820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488009" y="3458029"/>
            <a:ext cx="3908302" cy="946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454406" y="3207973"/>
            <a:ext cx="1982133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 + MP_CAPABLE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59" name="Connecteur droit 58"/>
          <p:cNvCxnSpPr/>
          <p:nvPr/>
        </p:nvCxnSpPr>
        <p:spPr>
          <a:xfrm>
            <a:off x="5536896" y="2964165"/>
            <a:ext cx="0" cy="34079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5581218" y="3573731"/>
            <a:ext cx="2344859" cy="656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419541" y="3318503"/>
            <a:ext cx="553820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63" name="Connecteur droit avec flèche 62"/>
          <p:cNvCxnSpPr/>
          <p:nvPr/>
        </p:nvCxnSpPr>
        <p:spPr>
          <a:xfrm flipH="1">
            <a:off x="5581218" y="3889196"/>
            <a:ext cx="2344860" cy="2056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048267" y="3749670"/>
            <a:ext cx="1047633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SYN+ACK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68" name="Connecteur droit avec flèche 67"/>
          <p:cNvCxnSpPr/>
          <p:nvPr/>
        </p:nvCxnSpPr>
        <p:spPr>
          <a:xfrm flipH="1">
            <a:off x="1488009" y="4121167"/>
            <a:ext cx="3908302" cy="18167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H="1">
            <a:off x="218952" y="4373463"/>
            <a:ext cx="1225266" cy="660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96585" y="4072514"/>
            <a:ext cx="1047633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SYN+ACK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97737" y="3838901"/>
            <a:ext cx="2519252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 + ACK+ MP_CAPABLE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2069187" y="5179380"/>
            <a:ext cx="3467709" cy="94687"/>
          </a:xfrm>
          <a:prstGeom prst="straightConnector1">
            <a:avLst/>
          </a:prstGeom>
          <a:ln>
            <a:solidFill>
              <a:srgbClr val="D9969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253342" y="4929324"/>
            <a:ext cx="1546617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 + MP_JOIN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79" name="Connecteur droit avec flèche 78"/>
          <p:cNvCxnSpPr/>
          <p:nvPr/>
        </p:nvCxnSpPr>
        <p:spPr>
          <a:xfrm>
            <a:off x="218952" y="4717730"/>
            <a:ext cx="1258109" cy="656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47295" y="4438679"/>
            <a:ext cx="573632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ACK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5581218" y="4935822"/>
            <a:ext cx="2432440" cy="656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809561" y="4656771"/>
            <a:ext cx="573632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ACK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84" name="Connecteur droit avec flèche 83"/>
          <p:cNvCxnSpPr/>
          <p:nvPr/>
        </p:nvCxnSpPr>
        <p:spPr>
          <a:xfrm>
            <a:off x="1539749" y="4834638"/>
            <a:ext cx="3908302" cy="946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496241" y="4584582"/>
            <a:ext cx="2001945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ACK + MP_CAPABLE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86" name="Connecteur droit avec flèche 85"/>
          <p:cNvCxnSpPr/>
          <p:nvPr/>
        </p:nvCxnSpPr>
        <p:spPr>
          <a:xfrm flipH="1">
            <a:off x="2069187" y="5401021"/>
            <a:ext cx="3378864" cy="193772"/>
          </a:xfrm>
          <a:prstGeom prst="straightConnector1">
            <a:avLst/>
          </a:prstGeom>
          <a:ln>
            <a:solidFill>
              <a:srgbClr val="D9969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50832" y="5239597"/>
            <a:ext cx="2040430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 +ACK+ MP_JOIN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98" name="Connecteur droit avec flèche 97"/>
          <p:cNvCxnSpPr/>
          <p:nvPr/>
        </p:nvCxnSpPr>
        <p:spPr>
          <a:xfrm>
            <a:off x="218952" y="5594793"/>
            <a:ext cx="1258109" cy="656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97283" y="5315742"/>
            <a:ext cx="673657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Data1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 flipH="1">
            <a:off x="5581218" y="5518648"/>
            <a:ext cx="2344860" cy="2056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235256" y="5379122"/>
            <a:ext cx="673657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Data2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102" name="Connecteur droit avec flèche 101"/>
          <p:cNvCxnSpPr/>
          <p:nvPr/>
        </p:nvCxnSpPr>
        <p:spPr>
          <a:xfrm>
            <a:off x="1488009" y="5875188"/>
            <a:ext cx="4048887" cy="14883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023576" y="5670552"/>
            <a:ext cx="673657" cy="27905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Data1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105" name="Connecteur droit avec flèche 104"/>
          <p:cNvCxnSpPr/>
          <p:nvPr/>
        </p:nvCxnSpPr>
        <p:spPr>
          <a:xfrm flipH="1">
            <a:off x="2101304" y="5872959"/>
            <a:ext cx="3378864" cy="193772"/>
          </a:xfrm>
          <a:prstGeom prst="straightConnector1">
            <a:avLst/>
          </a:prstGeom>
          <a:ln>
            <a:solidFill>
              <a:srgbClr val="D9969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4334741" y="5651676"/>
            <a:ext cx="673657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Data2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108" name="Connecteur droit avec flèche 107"/>
          <p:cNvCxnSpPr/>
          <p:nvPr/>
        </p:nvCxnSpPr>
        <p:spPr>
          <a:xfrm>
            <a:off x="5574094" y="6112952"/>
            <a:ext cx="2351983" cy="1497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752425" y="5833901"/>
            <a:ext cx="673657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Data1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cxnSp>
        <p:nvCxnSpPr>
          <p:cNvPr id="111" name="Connecteur droit avec flèche 110"/>
          <p:cNvCxnSpPr/>
          <p:nvPr/>
        </p:nvCxnSpPr>
        <p:spPr>
          <a:xfrm flipH="1">
            <a:off x="118453" y="6112952"/>
            <a:ext cx="1325765" cy="1497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6585" y="5884492"/>
            <a:ext cx="673657" cy="279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sz="1400" b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Data2</a:t>
            </a:r>
            <a:endParaRPr lang="en-US" sz="1400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159866" y="2239375"/>
            <a:ext cx="607859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b="1" dirty="0" smtClean="0">
                <a:solidFill>
                  <a:srgbClr val="D99694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LTE</a:t>
            </a:r>
            <a:endParaRPr lang="en-US" b="1" dirty="0">
              <a:solidFill>
                <a:srgbClr val="D99694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121394" y="1289120"/>
            <a:ext cx="646331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DSL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446066" y="1612690"/>
            <a:ext cx="708322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i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CPE</a:t>
            </a:r>
            <a:endParaRPr lang="en-US" i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064940" y="1291237"/>
            <a:ext cx="733907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i="1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HAG</a:t>
            </a:r>
            <a:endParaRPr lang="en-US" i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792145" y="1761849"/>
            <a:ext cx="967445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tabLst>
                <a:tab pos="723900" algn="l"/>
                <a:tab pos="1447800" algn="l"/>
                <a:tab pos="2171700" algn="l"/>
                <a:tab pos="2882900" algn="l"/>
              </a:tabLst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Internet</a:t>
            </a:r>
            <a:endParaRPr lang="en-US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429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50</Words>
  <Application>Microsoft Macintosh PowerPoint</Application>
  <PresentationFormat>Présentation à l'écran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Figures IETF MPTCP</vt:lpstr>
      <vt:lpstr>Figure 1</vt:lpstr>
      <vt:lpstr>Figure 2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IETF MPTCP</dc:title>
  <dc:creator>Olivier Bonaventure</dc:creator>
  <cp:lastModifiedBy>Olivier Bonaventure</cp:lastModifiedBy>
  <cp:revision>10</cp:revision>
  <dcterms:created xsi:type="dcterms:W3CDTF">2016-10-07T18:50:10Z</dcterms:created>
  <dcterms:modified xsi:type="dcterms:W3CDTF">2016-10-07T19:37:04Z</dcterms:modified>
</cp:coreProperties>
</file>