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-32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F4EC-135A-473A-B92F-8161CC2FD040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B560-F0E1-4BEA-A90D-537EC49F3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2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F4EC-135A-473A-B92F-8161CC2FD040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B560-F0E1-4BEA-A90D-537EC49F3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3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F4EC-135A-473A-B92F-8161CC2FD040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B560-F0E1-4BEA-A90D-537EC49F3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2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F4EC-135A-473A-B92F-8161CC2FD040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B560-F0E1-4BEA-A90D-537EC49F3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0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F4EC-135A-473A-B92F-8161CC2FD040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B560-F0E1-4BEA-A90D-537EC49F3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2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F4EC-135A-473A-B92F-8161CC2FD040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B560-F0E1-4BEA-A90D-537EC49F3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8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F4EC-135A-473A-B92F-8161CC2FD040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B560-F0E1-4BEA-A90D-537EC49F3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1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F4EC-135A-473A-B92F-8161CC2FD040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B560-F0E1-4BEA-A90D-537EC49F3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9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F4EC-135A-473A-B92F-8161CC2FD040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B560-F0E1-4BEA-A90D-537EC49F3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7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F4EC-135A-473A-B92F-8161CC2FD040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B560-F0E1-4BEA-A90D-537EC49F3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2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F4EC-135A-473A-B92F-8161CC2FD040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B560-F0E1-4BEA-A90D-537EC49F3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5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F4EC-135A-473A-B92F-8161CC2FD040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B560-F0E1-4BEA-A90D-537EC49F3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인턴 일지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소비데이터</a:t>
            </a:r>
            <a:r>
              <a:rPr lang="ko-KR" altLang="en-US" dirty="0"/>
              <a:t> </a:t>
            </a:r>
            <a:r>
              <a:rPr lang="ko-KR" altLang="en-US" dirty="0" err="1"/>
              <a:t>이상탐지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27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C2D9EA-2DEC-4135-BB77-ED854F06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신한 이라 표시 </a:t>
            </a:r>
            <a:r>
              <a:rPr lang="ko-KR" altLang="en-US" sz="2800" dirty="0" err="1"/>
              <a:t>되어있을때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신한 신용카드 인지</a:t>
            </a:r>
            <a:r>
              <a:rPr lang="en-US" altLang="ko-KR" sz="2800" dirty="0"/>
              <a:t>, </a:t>
            </a:r>
            <a:r>
              <a:rPr lang="ko-KR" altLang="en-US" sz="2800" dirty="0"/>
              <a:t>체크카드인지</a:t>
            </a:r>
            <a:r>
              <a:rPr lang="en-US" altLang="ko-KR" sz="2800" dirty="0"/>
              <a:t>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D230A19-B57A-4751-ACCE-8ABC923A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id</a:t>
            </a:r>
            <a:r>
              <a:rPr lang="ko-KR" altLang="en-US" dirty="0"/>
              <a:t>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카드 내역으로 판단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신한카드 </a:t>
            </a:r>
            <a:r>
              <a:rPr lang="en-US" altLang="ko-KR" dirty="0"/>
              <a:t>: 109</a:t>
            </a:r>
            <a:r>
              <a:rPr lang="ko-KR" altLang="en-US" dirty="0"/>
              <a:t>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신한체크 </a:t>
            </a:r>
            <a:r>
              <a:rPr lang="en-US" altLang="ko-KR" dirty="0"/>
              <a:t>: 1</a:t>
            </a:r>
            <a:r>
              <a:rPr lang="ko-KR" altLang="en-US" dirty="0"/>
              <a:t>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AC87573-687D-43A4-820D-891DC700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95" y="1333320"/>
            <a:ext cx="7002379" cy="53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2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그외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DEAL_DT</a:t>
            </a:r>
            <a:r>
              <a:rPr lang="ko-KR" altLang="en-US" dirty="0"/>
              <a:t>가 덜 차있는 경우 </a:t>
            </a:r>
            <a:r>
              <a:rPr lang="en-US" altLang="ko-KR" dirty="0"/>
              <a:t>(00:00:00)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비율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/>
              <a:t>0.00168% 35</a:t>
            </a:r>
            <a:r>
              <a:rPr lang="ko-KR" altLang="en-US" dirty="0"/>
              <a:t>만개 중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단순히 </a:t>
            </a:r>
            <a:r>
              <a:rPr lang="en-US" altLang="ko-KR" dirty="0"/>
              <a:t>00:00:00 </a:t>
            </a:r>
            <a:r>
              <a:rPr lang="ko-KR" altLang="en-US" dirty="0" err="1"/>
              <a:t>일때</a:t>
            </a:r>
            <a:r>
              <a:rPr lang="ko-KR" altLang="en-US" dirty="0"/>
              <a:t> 거래 기록일 가능</a:t>
            </a:r>
            <a:endParaRPr lang="en-US" altLang="ko-KR" dirty="0"/>
          </a:p>
          <a:p>
            <a:r>
              <a:rPr lang="ko-KR" altLang="en-US" dirty="0"/>
              <a:t>데이터 중복</a:t>
            </a:r>
            <a:endParaRPr lang="en-US" altLang="ko-KR" dirty="0"/>
          </a:p>
          <a:p>
            <a:pPr lvl="1"/>
            <a:r>
              <a:rPr lang="ko-KR" altLang="en-US" dirty="0"/>
              <a:t>문자 메시지 결제 후 카드사 연동 시 데이터가 중복될 수 있음</a:t>
            </a:r>
            <a:endParaRPr lang="en-US" altLang="ko-KR" dirty="0"/>
          </a:p>
          <a:p>
            <a:pPr lvl="1"/>
            <a:r>
              <a:rPr lang="ko-KR" altLang="en-US" dirty="0"/>
              <a:t>탈퇴 후 재가입한 케이스를 걸러야 함</a:t>
            </a:r>
            <a:endParaRPr lang="en-US" altLang="ko-KR" dirty="0"/>
          </a:p>
        </p:txBody>
      </p:sp>
      <p:pic>
        <p:nvPicPr>
          <p:cNvPr id="4" name="Picture 3" descr="C:\Users\lenovo\Desktop\deal_dt가불완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31" y="2942505"/>
            <a:ext cx="8843846" cy="120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5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짧은 시간에 이동거리가 먼 경우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같은 사용자</a:t>
            </a:r>
            <a:r>
              <a:rPr lang="en-US" altLang="ko-KR" dirty="0"/>
              <a:t>/</a:t>
            </a:r>
            <a:r>
              <a:rPr lang="ko-KR" altLang="en-US" dirty="0"/>
              <a:t>같은 시점에 다른 상점이 매칭된 경우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거래 금액이 </a:t>
            </a:r>
            <a:r>
              <a:rPr lang="en-US" altLang="ko-KR" dirty="0"/>
              <a:t>0</a:t>
            </a:r>
            <a:r>
              <a:rPr lang="ko-KR" altLang="en-US" dirty="0"/>
              <a:t>보다 작은 경우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카드이름이 이상한 경우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그외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2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짧은 시간에 이동거리가 먼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장소 결제 후 </a:t>
            </a:r>
            <a:r>
              <a:rPr lang="ko-KR" altLang="en-US" dirty="0" err="1"/>
              <a:t>그다음</a:t>
            </a:r>
            <a:r>
              <a:rPr lang="ko-KR" altLang="en-US" dirty="0"/>
              <a:t> 결제 장소 까지 이동 속도가 비정상적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ex. 100km, 250km, 1000km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dirty="0"/>
              <a:t>온라인 몰</a:t>
            </a:r>
            <a:r>
              <a:rPr lang="en-US" altLang="ko-KR" dirty="0"/>
              <a:t>, </a:t>
            </a:r>
            <a:r>
              <a:rPr lang="ko-KR" altLang="en-US" dirty="0"/>
              <a:t>택시 결제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제외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ex.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en-US" altLang="ko-KR" dirty="0" err="1"/>
              <a:t>gmarket</a:t>
            </a:r>
            <a:r>
              <a:rPr lang="en-US" altLang="ko-KR" dirty="0"/>
              <a:t>, 11</a:t>
            </a:r>
            <a:r>
              <a:rPr lang="ko-KR" altLang="en-US" dirty="0"/>
              <a:t>번가 등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상점 매칭 오류로 추정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ex. </a:t>
            </a:r>
            <a:r>
              <a:rPr lang="ko-KR" altLang="en-US" dirty="0"/>
              <a:t>이전 결제로 보아 인천터미널 부근에 있는데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 err="1"/>
              <a:t>cgv</a:t>
            </a:r>
            <a:r>
              <a:rPr lang="ko-KR" altLang="en-US" dirty="0"/>
              <a:t>인천터미널이 아닌 </a:t>
            </a:r>
            <a:r>
              <a:rPr lang="en-US" altLang="ko-KR" dirty="0" err="1"/>
              <a:t>cgv</a:t>
            </a:r>
            <a:r>
              <a:rPr lang="ko-KR" altLang="en-US" dirty="0"/>
              <a:t>인천으로 상점이 매칭됨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상점 이름이 </a:t>
            </a:r>
            <a:r>
              <a:rPr lang="ko-KR" altLang="en-US" dirty="0" err="1">
                <a:sym typeface="Wingdings" panose="05000000000000000000" pitchFamily="2" charset="2"/>
              </a:rPr>
              <a:t>짤려와서</a:t>
            </a:r>
            <a:r>
              <a:rPr lang="ko-KR" altLang="en-US" dirty="0">
                <a:sym typeface="Wingdings" panose="05000000000000000000" pitchFamily="2" charset="2"/>
              </a:rPr>
              <a:t> 그런 게 아닐까 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8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시간 차가 </a:t>
            </a:r>
            <a:r>
              <a:rPr lang="en-US" altLang="ko-KR" dirty="0"/>
              <a:t>0</a:t>
            </a:r>
            <a:r>
              <a:rPr lang="ko-KR" altLang="en-US" dirty="0" err="1"/>
              <a:t>인경우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사용자</a:t>
            </a:r>
            <a:r>
              <a:rPr lang="en-US" altLang="ko-KR" dirty="0"/>
              <a:t>, </a:t>
            </a:r>
            <a:r>
              <a:rPr lang="ko-KR" altLang="en-US" dirty="0"/>
              <a:t>동일한 시간</a:t>
            </a:r>
            <a:r>
              <a:rPr lang="en-US" altLang="ko-KR" dirty="0"/>
              <a:t>(</a:t>
            </a:r>
            <a:r>
              <a:rPr lang="ko-KR" altLang="en-US" dirty="0"/>
              <a:t>초 단위</a:t>
            </a:r>
            <a:r>
              <a:rPr lang="en-US" altLang="ko-KR" dirty="0"/>
              <a:t>)</a:t>
            </a:r>
            <a:r>
              <a:rPr lang="ko-KR" altLang="en-US" dirty="0"/>
              <a:t>에 다른 지점에서 거래가 발생한 경우</a:t>
            </a:r>
            <a:r>
              <a:rPr lang="en-US" altLang="ko-KR" dirty="0"/>
              <a:t>(</a:t>
            </a:r>
            <a:r>
              <a:rPr lang="ko-KR" altLang="en-US" dirty="0"/>
              <a:t>금액은 다름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이유 추정</a:t>
            </a:r>
            <a:r>
              <a:rPr lang="en-US" altLang="ko-KR" dirty="0"/>
              <a:t>: </a:t>
            </a:r>
            <a:r>
              <a:rPr lang="ko-KR" altLang="en-US" dirty="0"/>
              <a:t>카드사 정보 등이 넘어올 때 거래 시점 정보가 없으면</a:t>
            </a:r>
            <a:r>
              <a:rPr lang="en-US" altLang="ko-KR" dirty="0"/>
              <a:t>(</a:t>
            </a:r>
            <a:r>
              <a:rPr lang="ko-KR" altLang="en-US" dirty="0" err="1"/>
              <a:t>초단위</a:t>
            </a:r>
            <a:r>
              <a:rPr lang="ko-KR" altLang="en-US" dirty="0"/>
              <a:t> 혹은 일 단위로 들어온다면</a:t>
            </a:r>
            <a:r>
              <a:rPr lang="en-US" altLang="ko-KR" dirty="0"/>
              <a:t>),</a:t>
            </a:r>
            <a:br>
              <a:rPr lang="en-US" altLang="ko-KR" dirty="0"/>
            </a:br>
            <a:r>
              <a:rPr lang="ko-KR" altLang="en-US" dirty="0"/>
              <a:t>해당 정보가 넘어올 때의 시간으로 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REG_DT</a:t>
            </a:r>
            <a:r>
              <a:rPr lang="ko-KR" altLang="en-US" dirty="0">
                <a:sym typeface="Wingdings" panose="05000000000000000000" pitchFamily="2" charset="2"/>
              </a:rPr>
              <a:t>를 확인하면 될까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C:\Users\lenovo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4114"/>
            <a:ext cx="90010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BD76FE-7C01-41E6-B5D8-C581E8BC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시간 차가 </a:t>
            </a:r>
            <a:r>
              <a:rPr lang="en-US" altLang="ko-KR" sz="3200" dirty="0"/>
              <a:t>0</a:t>
            </a:r>
            <a:r>
              <a:rPr lang="ko-KR" altLang="en-US" sz="3200" dirty="0"/>
              <a:t>이지만 </a:t>
            </a:r>
            <a:r>
              <a:rPr lang="en-US" altLang="ko-KR" sz="3200" dirty="0"/>
              <a:t>REG_DT </a:t>
            </a:r>
            <a:r>
              <a:rPr lang="ko-KR" altLang="en-US" sz="3200" dirty="0"/>
              <a:t>가 다를 경우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45EB60B0-ECDB-4107-8A1B-EC4399B18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440"/>
            <a:ext cx="104108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1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거래 금액이 </a:t>
            </a:r>
            <a:r>
              <a:rPr lang="en-US" altLang="ko-KR" dirty="0"/>
              <a:t>0</a:t>
            </a:r>
            <a:r>
              <a:rPr lang="ko-KR" altLang="en-US" dirty="0"/>
              <a:t>보다 작은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환불</a:t>
            </a:r>
            <a:r>
              <a:rPr lang="en-US" altLang="ko-KR" dirty="0"/>
              <a:t>, </a:t>
            </a:r>
            <a:r>
              <a:rPr lang="ko-KR" altLang="en-US" dirty="0"/>
              <a:t>할인 등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특정 거래가 발생한 뒤 바로 취소하는 경우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그냥 뜬금없이 발생한 경우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이전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이후 거래 확인</a:t>
            </a:r>
            <a:endParaRPr lang="ko-KR" altLang="en-US" dirty="0"/>
          </a:p>
        </p:txBody>
      </p:sp>
      <p:pic>
        <p:nvPicPr>
          <p:cNvPr id="4" name="Picture 2" descr="C:\Users\lenovo\Desktop\가격이-인경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02" y="2891632"/>
            <a:ext cx="10559721" cy="85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lenovo\Desktop\가격이-인경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02" y="4317878"/>
            <a:ext cx="9959661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3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</a:t>
            </a:r>
            <a:r>
              <a:rPr lang="en-US" altLang="ko-KR" dirty="0"/>
              <a:t>/</a:t>
            </a:r>
            <a:r>
              <a:rPr lang="ko-KR" altLang="en-US" dirty="0"/>
              <a:t>이후 거래 확인</a:t>
            </a:r>
            <a:r>
              <a:rPr lang="en-US" altLang="ko-KR" dirty="0"/>
              <a:t>(</a:t>
            </a:r>
            <a:r>
              <a:rPr lang="ko-KR" altLang="en-US" dirty="0"/>
              <a:t>이상한 </a:t>
            </a:r>
            <a:r>
              <a:rPr lang="en-US" altLang="ko-KR" dirty="0"/>
              <a:t>data)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994483"/>
            <a:ext cx="10515600" cy="2182479"/>
          </a:xfrm>
        </p:spPr>
        <p:txBody>
          <a:bodyPr/>
          <a:lstStyle/>
          <a:p>
            <a:r>
              <a:rPr lang="en-US" altLang="ko-KR" dirty="0" err="1"/>
              <a:t>Company_id</a:t>
            </a:r>
            <a:r>
              <a:rPr lang="ko-KR" altLang="en-US" dirty="0"/>
              <a:t>를 통해 확인 결과 </a:t>
            </a:r>
            <a:r>
              <a:rPr lang="en-US" altLang="ko-KR" dirty="0"/>
              <a:t>(ex.</a:t>
            </a:r>
            <a:r>
              <a:rPr lang="ko-KR" altLang="en-US" dirty="0"/>
              <a:t>제일의료재단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비정상적인 환불</a:t>
            </a:r>
            <a:r>
              <a:rPr lang="en-US" altLang="ko-KR" dirty="0"/>
              <a:t>?</a:t>
            </a:r>
          </a:p>
        </p:txBody>
      </p:sp>
      <p:pic>
        <p:nvPicPr>
          <p:cNvPr id="1026" name="Picture 2" descr="C:\Users\lenovo\Desktop\가격이-인경우의거래기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16" y="1605714"/>
            <a:ext cx="859313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</a:t>
            </a:r>
            <a:r>
              <a:rPr lang="en-US" altLang="ko-KR" dirty="0"/>
              <a:t>/</a:t>
            </a:r>
            <a:r>
              <a:rPr lang="ko-KR" altLang="en-US" dirty="0"/>
              <a:t>이후 거래가 존재 하지 </a:t>
            </a:r>
            <a:r>
              <a:rPr lang="ko-KR" altLang="en-US" dirty="0" err="1"/>
              <a:t>않을경우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814011"/>
            <a:ext cx="10515600" cy="2362952"/>
          </a:xfrm>
        </p:spPr>
        <p:txBody>
          <a:bodyPr/>
          <a:lstStyle/>
          <a:p>
            <a:r>
              <a:rPr lang="en-US" altLang="ko-KR" dirty="0" err="1"/>
              <a:t>Company_id</a:t>
            </a:r>
            <a:r>
              <a:rPr lang="en-US" altLang="ko-KR" dirty="0"/>
              <a:t> </a:t>
            </a:r>
            <a:r>
              <a:rPr lang="ko-KR" altLang="en-US" dirty="0"/>
              <a:t>확인 결과 공영홈쇼핑</a:t>
            </a:r>
            <a:endParaRPr lang="en-US" altLang="ko-KR" dirty="0"/>
          </a:p>
          <a:p>
            <a:r>
              <a:rPr lang="ko-KR" altLang="en-US" dirty="0"/>
              <a:t>이전 이후 거래가 없지만 </a:t>
            </a:r>
            <a:r>
              <a:rPr lang="en-US" altLang="ko-KR" dirty="0"/>
              <a:t>– </a:t>
            </a:r>
            <a:r>
              <a:rPr lang="ko-KR" altLang="en-US" dirty="0"/>
              <a:t>거래 존재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60" y="1934577"/>
            <a:ext cx="75819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19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카드 이름이 불완전하거나 이상한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재전송</a:t>
            </a:r>
            <a:r>
              <a:rPr lang="en-US" altLang="ko-KR" dirty="0"/>
              <a:t>(</a:t>
            </a:r>
            <a:r>
              <a:rPr lang="ko-KR" altLang="en-US" dirty="0"/>
              <a:t>거래기록 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RE)</a:t>
            </a:r>
            <a:r>
              <a:rPr lang="ko-KR" altLang="en-US" dirty="0"/>
              <a:t>가 붙어 있는 경우</a:t>
            </a:r>
            <a:endParaRPr lang="en-US" altLang="ko-KR" dirty="0"/>
          </a:p>
          <a:p>
            <a:r>
              <a:rPr lang="ko-KR" altLang="en-US" dirty="0"/>
              <a:t>복지 카드는 체크카드</a:t>
            </a:r>
            <a:r>
              <a:rPr lang="en-US" altLang="ko-KR" dirty="0"/>
              <a:t>? or </a:t>
            </a:r>
            <a:r>
              <a:rPr lang="ko-KR" altLang="en-US" dirty="0"/>
              <a:t>신용카드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신한 이라 표시 </a:t>
            </a:r>
            <a:r>
              <a:rPr lang="ko-KR" altLang="en-US" dirty="0" err="1"/>
              <a:t>되어있을때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신한 신용카드 인지</a:t>
            </a:r>
            <a:r>
              <a:rPr lang="en-US" altLang="ko-KR" dirty="0"/>
              <a:t>, </a:t>
            </a:r>
            <a:r>
              <a:rPr lang="ko-KR" altLang="en-US" dirty="0"/>
              <a:t>체크카드인지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해당 </a:t>
            </a:r>
            <a:r>
              <a:rPr lang="en-US" altLang="ko-KR" dirty="0"/>
              <a:t>id</a:t>
            </a:r>
            <a:r>
              <a:rPr lang="ko-KR" altLang="en-US" dirty="0"/>
              <a:t>의 카드 사용 내역으로 판단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65800"/>
              </p:ext>
            </p:extLst>
          </p:nvPr>
        </p:nvGraphicFramePr>
        <p:xfrm>
          <a:off x="766009" y="2527885"/>
          <a:ext cx="10515601" cy="115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9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19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16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8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88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84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16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163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163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163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7163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7163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7163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7163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7163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5764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102326875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cjcis15a392210b267560d56e3c100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950788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1.51559E+12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2018-01-10 </a:t>
                      </a:r>
                      <a:r>
                        <a:rPr lang="ko-KR" altLang="en-US" sz="800" u="none" strike="noStrike" dirty="0">
                          <a:effectLst/>
                        </a:rPr>
                        <a:t>오후 </a:t>
                      </a:r>
                      <a:r>
                        <a:rPr lang="en-US" altLang="ko-KR" sz="800" u="none" strike="noStrike" dirty="0">
                          <a:effectLst/>
                        </a:rPr>
                        <a:t>10:55:59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롯데카드</a:t>
                      </a:r>
                      <a:r>
                        <a:rPr lang="en-US" altLang="ko-KR" sz="800" u="none" strike="noStrike">
                          <a:effectLst/>
                        </a:rPr>
                        <a:t>(2*5*)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-1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258950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0.0,0.0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-1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2018-01-10 </a:t>
                      </a:r>
                      <a:r>
                        <a:rPr lang="ko-KR" altLang="en-US" sz="800" u="none" strike="noStrike">
                          <a:effectLst/>
                        </a:rPr>
                        <a:t>오후 </a:t>
                      </a:r>
                      <a:r>
                        <a:rPr lang="en-US" altLang="ko-KR" sz="800" u="none" strike="noStrike">
                          <a:effectLst/>
                        </a:rPr>
                        <a:t>10:56:14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2018-01-10 </a:t>
                      </a:r>
                      <a:r>
                        <a:rPr lang="ko-KR" altLang="en-US" sz="800" u="none" strike="noStrike">
                          <a:effectLst/>
                        </a:rPr>
                        <a:t>오후 </a:t>
                      </a:r>
                      <a:r>
                        <a:rPr lang="en-US" altLang="ko-KR" sz="800" u="none" strike="noStrike">
                          <a:effectLst/>
                        </a:rPr>
                        <a:t>10:56:14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64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102375637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cjcis15a392210b267560d56e3c100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950788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1.51562E+12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2018-01-11 </a:t>
                      </a:r>
                      <a:r>
                        <a:rPr lang="ko-KR" altLang="en-US" sz="800" u="none" strike="noStrike">
                          <a:effectLst/>
                        </a:rPr>
                        <a:t>오전 </a:t>
                      </a:r>
                      <a:r>
                        <a:rPr lang="en-US" altLang="ko-KR" sz="800" u="none" strike="noStrike">
                          <a:effectLst/>
                        </a:rPr>
                        <a:t>6:02:15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재전송</a:t>
                      </a:r>
                      <a:r>
                        <a:rPr lang="en-US" altLang="ko-KR" sz="800" u="none" strike="noStrike" dirty="0">
                          <a:effectLst/>
                        </a:rPr>
                        <a:t>(2*5*)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-1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17600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0.0,0.0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-1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2018-01-11 </a:t>
                      </a:r>
                      <a:r>
                        <a:rPr lang="ko-KR" altLang="en-US" sz="800" u="none" strike="noStrike">
                          <a:effectLst/>
                        </a:rPr>
                        <a:t>오전 </a:t>
                      </a:r>
                      <a:r>
                        <a:rPr lang="en-US" altLang="ko-KR" sz="800" u="none" strike="noStrike">
                          <a:effectLst/>
                        </a:rPr>
                        <a:t>6:10:29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2018-01-11 </a:t>
                      </a:r>
                      <a:r>
                        <a:rPr lang="ko-KR" altLang="en-US" sz="800" u="none" strike="noStrike" dirty="0">
                          <a:effectLst/>
                        </a:rPr>
                        <a:t>오전 </a:t>
                      </a:r>
                      <a:r>
                        <a:rPr lang="en-US" altLang="ko-KR" sz="800" u="none" strike="noStrike" dirty="0">
                          <a:effectLst/>
                        </a:rPr>
                        <a:t>6:10:29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0" marR="6550" marT="655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95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396</Words>
  <Application>Microsoft Office PowerPoint</Application>
  <PresentationFormat>사용자 지정</PresentationFormat>
  <Paragraphs>94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인턴 일지</vt:lpstr>
      <vt:lpstr>목차</vt:lpstr>
      <vt:lpstr>1. 짧은 시간에 이동거리가 먼 경우</vt:lpstr>
      <vt:lpstr>2. 시간 차가 0인경우</vt:lpstr>
      <vt:lpstr>시간 차가 0이지만 REG_DT 가 다를 경우</vt:lpstr>
      <vt:lpstr>3. 거래 금액이 0보다 작은 경우</vt:lpstr>
      <vt:lpstr>이전/이후 거래 확인(이상한 data)</vt:lpstr>
      <vt:lpstr>이전/이후 거래가 존재 하지 않을경우</vt:lpstr>
      <vt:lpstr>4.카드 이름이 불완전하거나 이상한 경우</vt:lpstr>
      <vt:lpstr>신한 이라 표시 되어있을때 (신한 신용카드 인지, 체크카드인지) </vt:lpstr>
      <vt:lpstr>5. 그외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인턴 일지</dc:title>
  <dc:creator>Windows 사용자</dc:creator>
  <cp:lastModifiedBy>lenovo</cp:lastModifiedBy>
  <cp:revision>23</cp:revision>
  <dcterms:created xsi:type="dcterms:W3CDTF">2018-07-05T06:14:14Z</dcterms:created>
  <dcterms:modified xsi:type="dcterms:W3CDTF">2018-07-17T07:52:24Z</dcterms:modified>
</cp:coreProperties>
</file>