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09" autoAdjust="0"/>
  </p:normalViewPr>
  <p:slideViewPr>
    <p:cSldViewPr>
      <p:cViewPr>
        <p:scale>
          <a:sx n="75" d="100"/>
          <a:sy n="75" d="100"/>
        </p:scale>
        <p:origin x="-123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88C9A-03DB-45EC-B69F-AEB120DCAA3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0819D-3D94-4027-9770-E5C76386E5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68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GTX 280 – 30</a:t>
            </a:r>
            <a:r>
              <a:rPr lang="en-US" baseline="0" dirty="0" smtClean="0"/>
              <a:t> SM’s, each of 8 cores</a:t>
            </a:r>
            <a:r>
              <a:rPr lang="fr-FR" baseline="0" dirty="0" smtClean="0"/>
              <a:t> = 240 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elements</a:t>
            </a: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0819D-3D94-4027-9770-E5C76386E5D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11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0" dirty="0" smtClean="0"/>
              <a:t>6 SMs each of 16 cores = 512 processing elements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0819D-3D94-4027-9770-E5C76386E5D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99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Thread processor  =</a:t>
            </a:r>
            <a:r>
              <a:rPr lang="en-US" baseline="0" dirty="0" smtClean="0"/>
              <a:t> VLIV processor. 16 TPs in a device, each having 32kB local data share</a:t>
            </a:r>
          </a:p>
          <a:p>
            <a:r>
              <a:rPr lang="en-US" baseline="0" dirty="0" smtClean="0"/>
              <a:t>Each SIMD (VLIV processor) includes </a:t>
            </a:r>
          </a:p>
          <a:p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0819D-3D94-4027-9770-E5C76386E5D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42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Warp – smallest scheduling</a:t>
            </a:r>
            <a:r>
              <a:rPr lang="en-US" baseline="0" dirty="0" smtClean="0"/>
              <a:t> unit to be run in a SIMT manner (Single Instruction Multiple Thread)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0819D-3D94-4027-9770-E5C76386E5D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49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7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49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66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69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68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11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92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63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59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7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1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20312-D213-46F2-9D30-233B1D3A430F}" type="datetimeFigureOut">
              <a:rPr lang="fr-FR" smtClean="0"/>
              <a:t>17/05/2013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419E-F08C-4A99-8D5F-EB73325CE3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5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9593" y="2939898"/>
            <a:ext cx="1792368" cy="48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CUDA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420665" y="2924943"/>
            <a:ext cx="1792368" cy="48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76324" y="2909988"/>
            <a:ext cx="1859972" cy="48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DirectCompute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420665" y="503816"/>
            <a:ext cx="1792368" cy="683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 C++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987824" y="4285099"/>
            <a:ext cx="975974" cy="94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ATI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835696" y="4282440"/>
            <a:ext cx="968418" cy="94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NVidia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63991" y="4285099"/>
            <a:ext cx="1020349" cy="94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Intel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5837663" y="4283108"/>
            <a:ext cx="936105" cy="94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</a:t>
            </a:r>
            <a:endParaRPr lang="fr-FR" dirty="0"/>
          </a:p>
        </p:txBody>
      </p:sp>
      <p:cxnSp>
        <p:nvCxnSpPr>
          <p:cNvPr id="12" name="Connecteur droit 12"/>
          <p:cNvCxnSpPr>
            <a:stCxn id="7" idx="2"/>
            <a:endCxn id="6" idx="0"/>
          </p:cNvCxnSpPr>
          <p:nvPr/>
        </p:nvCxnSpPr>
        <p:spPr>
          <a:xfrm>
            <a:off x="4316849" y="1186944"/>
            <a:ext cx="1989461" cy="172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4"/>
          <p:cNvCxnSpPr>
            <a:stCxn id="7" idx="2"/>
            <a:endCxn id="5" idx="0"/>
          </p:cNvCxnSpPr>
          <p:nvPr/>
        </p:nvCxnSpPr>
        <p:spPr>
          <a:xfrm>
            <a:off x="4316849" y="1186944"/>
            <a:ext cx="0" cy="1737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6"/>
          <p:cNvCxnSpPr>
            <a:stCxn id="7" idx="2"/>
            <a:endCxn id="4" idx="0"/>
          </p:cNvCxnSpPr>
          <p:nvPr/>
        </p:nvCxnSpPr>
        <p:spPr>
          <a:xfrm flipH="1">
            <a:off x="2325777" y="1186944"/>
            <a:ext cx="1991072" cy="1752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8"/>
          <p:cNvCxnSpPr>
            <a:stCxn id="4" idx="2"/>
          </p:cNvCxnSpPr>
          <p:nvPr/>
        </p:nvCxnSpPr>
        <p:spPr>
          <a:xfrm>
            <a:off x="2325777" y="3428999"/>
            <a:ext cx="0" cy="79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20"/>
          <p:cNvCxnSpPr>
            <a:stCxn id="5" idx="2"/>
            <a:endCxn id="9" idx="0"/>
          </p:cNvCxnSpPr>
          <p:nvPr/>
        </p:nvCxnSpPr>
        <p:spPr>
          <a:xfrm flipH="1">
            <a:off x="2319905" y="3414044"/>
            <a:ext cx="1996944" cy="868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22"/>
          <p:cNvCxnSpPr>
            <a:stCxn id="5" idx="2"/>
          </p:cNvCxnSpPr>
          <p:nvPr/>
        </p:nvCxnSpPr>
        <p:spPr>
          <a:xfrm flipH="1">
            <a:off x="3610745" y="3414044"/>
            <a:ext cx="706104" cy="806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24"/>
          <p:cNvCxnSpPr>
            <a:stCxn id="5" idx="2"/>
            <a:endCxn id="10" idx="0"/>
          </p:cNvCxnSpPr>
          <p:nvPr/>
        </p:nvCxnSpPr>
        <p:spPr>
          <a:xfrm>
            <a:off x="4316849" y="3414044"/>
            <a:ext cx="457317" cy="871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26"/>
          <p:cNvCxnSpPr>
            <a:stCxn id="5" idx="2"/>
            <a:endCxn id="11" idx="0"/>
          </p:cNvCxnSpPr>
          <p:nvPr/>
        </p:nvCxnSpPr>
        <p:spPr>
          <a:xfrm>
            <a:off x="4316849" y="3414044"/>
            <a:ext cx="1988867" cy="86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28"/>
          <p:cNvCxnSpPr>
            <a:stCxn id="6" idx="2"/>
            <a:endCxn id="9" idx="0"/>
          </p:cNvCxnSpPr>
          <p:nvPr/>
        </p:nvCxnSpPr>
        <p:spPr>
          <a:xfrm flipH="1">
            <a:off x="2319905" y="3399089"/>
            <a:ext cx="3986405" cy="883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30"/>
          <p:cNvCxnSpPr>
            <a:stCxn id="6" idx="2"/>
            <a:endCxn id="8" idx="0"/>
          </p:cNvCxnSpPr>
          <p:nvPr/>
        </p:nvCxnSpPr>
        <p:spPr>
          <a:xfrm flipH="1">
            <a:off x="3475811" y="3399089"/>
            <a:ext cx="2830499" cy="886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32"/>
          <p:cNvCxnSpPr>
            <a:stCxn id="6" idx="2"/>
            <a:endCxn id="10" idx="0"/>
          </p:cNvCxnSpPr>
          <p:nvPr/>
        </p:nvCxnSpPr>
        <p:spPr>
          <a:xfrm flipH="1">
            <a:off x="4774166" y="3399089"/>
            <a:ext cx="1532144" cy="886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35"/>
          <p:cNvCxnSpPr>
            <a:stCxn id="6" idx="2"/>
            <a:endCxn id="11" idx="0"/>
          </p:cNvCxnSpPr>
          <p:nvPr/>
        </p:nvCxnSpPr>
        <p:spPr>
          <a:xfrm flipH="1">
            <a:off x="6305716" y="3399089"/>
            <a:ext cx="594" cy="88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5300100" y="1650892"/>
            <a:ext cx="211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MS Implementation</a:t>
            </a:r>
          </a:p>
        </p:txBody>
      </p:sp>
      <p:sp>
        <p:nvSpPr>
          <p:cNvPr id="68" name="TextovéPole 67"/>
          <p:cNvSpPr txBox="1"/>
          <p:nvPr/>
        </p:nvSpPr>
        <p:spPr>
          <a:xfrm>
            <a:off x="4283968" y="2134597"/>
            <a:ext cx="132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Shelvin</a:t>
            </a:r>
            <a:r>
              <a:rPr lang="en-US" dirty="0" smtClean="0"/>
              <a:t> Park</a:t>
            </a:r>
          </a:p>
          <a:p>
            <a:r>
              <a:rPr lang="en-US" dirty="0" smtClean="0"/>
              <a:t>by Intel</a:t>
            </a:r>
            <a:endParaRPr lang="en-US" dirty="0"/>
          </a:p>
        </p:txBody>
      </p:sp>
      <p:sp>
        <p:nvSpPr>
          <p:cNvPr id="82" name="TextovéPole 81"/>
          <p:cNvSpPr txBox="1"/>
          <p:nvPr/>
        </p:nvSpPr>
        <p:spPr>
          <a:xfrm>
            <a:off x="2109950" y="1643242"/>
            <a:ext cx="151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Corngood</a:t>
            </a:r>
            <a:r>
              <a:rPr lang="en-US" dirty="0"/>
              <a:t> </a:t>
            </a:r>
            <a:r>
              <a:rPr lang="en-US" dirty="0" err="1" smtClean="0"/>
              <a:t>PoC</a:t>
            </a:r>
            <a:endParaRPr lang="en-US" dirty="0" smtClean="0"/>
          </a:p>
          <a:p>
            <a:r>
              <a:rPr lang="en-US" dirty="0" smtClean="0"/>
              <a:t>By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1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95536" y="332656"/>
            <a:ext cx="7704856" cy="4096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4875" y="557373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708891" y="70138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293067" y="7006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521730" y="70100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021531" y="7006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08891" y="165518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93067" y="16544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521730" y="165479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3021531" y="16544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64875" y="2807311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Memory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8891" y="13622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28804" y="13622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299607" y="13622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024321" y="13622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08891" y="23032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1528804" y="23032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2299607" y="23032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3024321" y="23032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717275" y="709773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861291" y="85378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2445467" y="8530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1674130" y="85340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173931" y="8530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861291" y="180758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2445467" y="18068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1674130" y="180719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3173931" y="18068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717275" y="2959711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Memory</a:t>
            </a:r>
            <a:endParaRPr lang="fr-FR" dirty="0"/>
          </a:p>
        </p:txBody>
      </p:sp>
      <p:sp>
        <p:nvSpPr>
          <p:cNvPr id="55" name="Rectangle 54"/>
          <p:cNvSpPr/>
          <p:nvPr/>
        </p:nvSpPr>
        <p:spPr>
          <a:xfrm>
            <a:off x="861291" y="15146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1681204" y="15146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2452007" y="15146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176721" y="15146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861291" y="24556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>
            <a:off x="1681204" y="24556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2452007" y="24556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3176721" y="24556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869675" y="862173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013691" y="100618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2597867" y="10054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1826530" y="100580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3326331" y="10054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013691" y="195998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2597867" y="19592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1826530" y="195959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3326331" y="19592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869675" y="3112111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Memory</a:t>
            </a:r>
            <a:endParaRPr lang="fr-FR" dirty="0"/>
          </a:p>
        </p:txBody>
      </p:sp>
      <p:sp>
        <p:nvSpPr>
          <p:cNvPr id="73" name="Rectangle 72"/>
          <p:cNvSpPr/>
          <p:nvPr/>
        </p:nvSpPr>
        <p:spPr>
          <a:xfrm>
            <a:off x="1013691" y="16670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74" name="Rectangle 73"/>
          <p:cNvSpPr/>
          <p:nvPr/>
        </p:nvSpPr>
        <p:spPr>
          <a:xfrm>
            <a:off x="1833604" y="16670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75" name="Rectangle 74"/>
          <p:cNvSpPr/>
          <p:nvPr/>
        </p:nvSpPr>
        <p:spPr>
          <a:xfrm>
            <a:off x="2604407" y="16670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76" name="Rectangle 75"/>
          <p:cNvSpPr/>
          <p:nvPr/>
        </p:nvSpPr>
        <p:spPr>
          <a:xfrm>
            <a:off x="3329121" y="16670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77" name="Rectangle 76"/>
          <p:cNvSpPr/>
          <p:nvPr/>
        </p:nvSpPr>
        <p:spPr>
          <a:xfrm>
            <a:off x="1013691" y="26080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78" name="Rectangle 77"/>
          <p:cNvSpPr/>
          <p:nvPr/>
        </p:nvSpPr>
        <p:spPr>
          <a:xfrm>
            <a:off x="1833604" y="26080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79" name="Rectangle 78"/>
          <p:cNvSpPr/>
          <p:nvPr/>
        </p:nvSpPr>
        <p:spPr>
          <a:xfrm>
            <a:off x="2604407" y="26080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80" name="Rectangle 79"/>
          <p:cNvSpPr/>
          <p:nvPr/>
        </p:nvSpPr>
        <p:spPr>
          <a:xfrm>
            <a:off x="3329121" y="26080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81" name="Rectangle 80"/>
          <p:cNvSpPr/>
          <p:nvPr/>
        </p:nvSpPr>
        <p:spPr>
          <a:xfrm>
            <a:off x="1022075" y="1014573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1166091" y="115858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2750267" y="11578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1978930" y="115820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3478731" y="11578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1166091" y="211238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2750267" y="21116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1978930" y="211199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3478731" y="21116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1022075" y="3264511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Memory</a:t>
            </a:r>
            <a:endParaRPr lang="fr-FR" dirty="0"/>
          </a:p>
        </p:txBody>
      </p:sp>
      <p:sp>
        <p:nvSpPr>
          <p:cNvPr id="91" name="Rectangle 90"/>
          <p:cNvSpPr/>
          <p:nvPr/>
        </p:nvSpPr>
        <p:spPr>
          <a:xfrm>
            <a:off x="1166091" y="18194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92" name="Rectangle 91"/>
          <p:cNvSpPr/>
          <p:nvPr/>
        </p:nvSpPr>
        <p:spPr>
          <a:xfrm>
            <a:off x="1986004" y="18194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93" name="Rectangle 92"/>
          <p:cNvSpPr/>
          <p:nvPr/>
        </p:nvSpPr>
        <p:spPr>
          <a:xfrm>
            <a:off x="2756807" y="18194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94" name="Rectangle 93"/>
          <p:cNvSpPr/>
          <p:nvPr/>
        </p:nvSpPr>
        <p:spPr>
          <a:xfrm>
            <a:off x="3481521" y="18194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95" name="Rectangle 94"/>
          <p:cNvSpPr/>
          <p:nvPr/>
        </p:nvSpPr>
        <p:spPr>
          <a:xfrm>
            <a:off x="1166091" y="27604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96" name="Rectangle 95"/>
          <p:cNvSpPr/>
          <p:nvPr/>
        </p:nvSpPr>
        <p:spPr>
          <a:xfrm>
            <a:off x="1986004" y="27604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97" name="Rectangle 96"/>
          <p:cNvSpPr/>
          <p:nvPr/>
        </p:nvSpPr>
        <p:spPr>
          <a:xfrm>
            <a:off x="2756807" y="27604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98" name="Rectangle 97"/>
          <p:cNvSpPr/>
          <p:nvPr/>
        </p:nvSpPr>
        <p:spPr>
          <a:xfrm>
            <a:off x="3481521" y="27604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99" name="Rectangle 98"/>
          <p:cNvSpPr/>
          <p:nvPr/>
        </p:nvSpPr>
        <p:spPr>
          <a:xfrm>
            <a:off x="1174475" y="1166973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1318491" y="131098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2902667" y="13102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/>
          <p:cNvSpPr/>
          <p:nvPr/>
        </p:nvSpPr>
        <p:spPr>
          <a:xfrm>
            <a:off x="2131330" y="131060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/>
          <p:cNvSpPr/>
          <p:nvPr/>
        </p:nvSpPr>
        <p:spPr>
          <a:xfrm>
            <a:off x="3631131" y="13102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/>
          <p:cNvSpPr/>
          <p:nvPr/>
        </p:nvSpPr>
        <p:spPr>
          <a:xfrm>
            <a:off x="1318491" y="226478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/>
          <p:cNvSpPr/>
          <p:nvPr/>
        </p:nvSpPr>
        <p:spPr>
          <a:xfrm>
            <a:off x="2902667" y="22640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/>
          <p:cNvSpPr/>
          <p:nvPr/>
        </p:nvSpPr>
        <p:spPr>
          <a:xfrm>
            <a:off x="2131330" y="226439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3631131" y="22640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/>
          <p:cNvSpPr/>
          <p:nvPr/>
        </p:nvSpPr>
        <p:spPr>
          <a:xfrm>
            <a:off x="1174475" y="3416911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Memory</a:t>
            </a:r>
            <a:endParaRPr lang="fr-FR" dirty="0"/>
          </a:p>
        </p:txBody>
      </p:sp>
      <p:sp>
        <p:nvSpPr>
          <p:cNvPr id="109" name="Rectangle 108"/>
          <p:cNvSpPr/>
          <p:nvPr/>
        </p:nvSpPr>
        <p:spPr>
          <a:xfrm>
            <a:off x="1318491" y="19718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110" name="Rectangle 109"/>
          <p:cNvSpPr/>
          <p:nvPr/>
        </p:nvSpPr>
        <p:spPr>
          <a:xfrm>
            <a:off x="2138404" y="19718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11" name="Rectangle 110"/>
          <p:cNvSpPr/>
          <p:nvPr/>
        </p:nvSpPr>
        <p:spPr>
          <a:xfrm>
            <a:off x="2909207" y="19718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12" name="Rectangle 111"/>
          <p:cNvSpPr/>
          <p:nvPr/>
        </p:nvSpPr>
        <p:spPr>
          <a:xfrm>
            <a:off x="3633921" y="19718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113" name="Rectangle 112"/>
          <p:cNvSpPr/>
          <p:nvPr/>
        </p:nvSpPr>
        <p:spPr>
          <a:xfrm>
            <a:off x="1318491" y="29128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114" name="Rectangle 113"/>
          <p:cNvSpPr/>
          <p:nvPr/>
        </p:nvSpPr>
        <p:spPr>
          <a:xfrm>
            <a:off x="2138404" y="29128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15" name="Rectangle 114"/>
          <p:cNvSpPr/>
          <p:nvPr/>
        </p:nvSpPr>
        <p:spPr>
          <a:xfrm>
            <a:off x="2909207" y="29128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16" name="Rectangle 115"/>
          <p:cNvSpPr/>
          <p:nvPr/>
        </p:nvSpPr>
        <p:spPr>
          <a:xfrm>
            <a:off x="3633921" y="29128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117" name="Rectangle 116"/>
          <p:cNvSpPr/>
          <p:nvPr/>
        </p:nvSpPr>
        <p:spPr>
          <a:xfrm>
            <a:off x="1326875" y="1319373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1470891" y="1463389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3055067" y="14626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/>
          <p:cNvSpPr/>
          <p:nvPr/>
        </p:nvSpPr>
        <p:spPr>
          <a:xfrm>
            <a:off x="2283730" y="146300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>
            <a:off x="3783531" y="146261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1470891" y="2417183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3055067" y="24164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/>
          <p:cNvSpPr/>
          <p:nvPr/>
        </p:nvSpPr>
        <p:spPr>
          <a:xfrm>
            <a:off x="2283730" y="241679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/>
          <p:cNvSpPr/>
          <p:nvPr/>
        </p:nvSpPr>
        <p:spPr>
          <a:xfrm>
            <a:off x="3783531" y="241640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/>
          <p:cNvSpPr/>
          <p:nvPr/>
        </p:nvSpPr>
        <p:spPr>
          <a:xfrm>
            <a:off x="1326875" y="3569311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</a:t>
            </a:r>
            <a:r>
              <a:rPr lang="en-US" dirty="0" err="1" smtClean="0"/>
              <a:t>Memmory</a:t>
            </a:r>
            <a:endParaRPr lang="fr-FR" dirty="0"/>
          </a:p>
        </p:txBody>
      </p:sp>
      <p:sp>
        <p:nvSpPr>
          <p:cNvPr id="127" name="Rectangle 126"/>
          <p:cNvSpPr/>
          <p:nvPr/>
        </p:nvSpPr>
        <p:spPr>
          <a:xfrm>
            <a:off x="1470891" y="21242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128" name="Rectangle 127"/>
          <p:cNvSpPr/>
          <p:nvPr/>
        </p:nvSpPr>
        <p:spPr>
          <a:xfrm>
            <a:off x="2290804" y="21242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29" name="Rectangle 128"/>
          <p:cNvSpPr/>
          <p:nvPr/>
        </p:nvSpPr>
        <p:spPr>
          <a:xfrm>
            <a:off x="3061607" y="21242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30" name="Rectangle 129"/>
          <p:cNvSpPr/>
          <p:nvPr/>
        </p:nvSpPr>
        <p:spPr>
          <a:xfrm>
            <a:off x="3786321" y="2124200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131" name="Rectangle 130"/>
          <p:cNvSpPr/>
          <p:nvPr/>
        </p:nvSpPr>
        <p:spPr>
          <a:xfrm>
            <a:off x="1470891" y="30652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sp>
        <p:nvSpPr>
          <p:cNvPr id="132" name="Rectangle 131"/>
          <p:cNvSpPr/>
          <p:nvPr/>
        </p:nvSpPr>
        <p:spPr>
          <a:xfrm>
            <a:off x="2290804" y="30652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33" name="Rectangle 132"/>
          <p:cNvSpPr/>
          <p:nvPr/>
        </p:nvSpPr>
        <p:spPr>
          <a:xfrm>
            <a:off x="3061607" y="30652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fr-FR" dirty="0"/>
          </a:p>
        </p:txBody>
      </p:sp>
      <p:sp>
        <p:nvSpPr>
          <p:cNvPr id="134" name="Rectangle 133"/>
          <p:cNvSpPr/>
          <p:nvPr/>
        </p:nvSpPr>
        <p:spPr>
          <a:xfrm>
            <a:off x="3786321" y="3065255"/>
            <a:ext cx="576064" cy="161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fr-FR" dirty="0"/>
          </a:p>
        </p:txBody>
      </p:sp>
      <p:cxnSp>
        <p:nvCxnSpPr>
          <p:cNvPr id="136" name="Connecteur droit avec flèche 135"/>
          <p:cNvCxnSpPr/>
          <p:nvPr/>
        </p:nvCxnSpPr>
        <p:spPr>
          <a:xfrm>
            <a:off x="4342827" y="557373"/>
            <a:ext cx="661221" cy="7193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004048" y="6926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SMs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220072" y="1319374"/>
            <a:ext cx="2592288" cy="260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Memory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3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3"/>
          <p:cNvSpPr/>
          <p:nvPr/>
        </p:nvSpPr>
        <p:spPr>
          <a:xfrm>
            <a:off x="1344789" y="4044612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Kb L1 Cache / 48 Kb Shared Memory</a:t>
            </a:r>
            <a:endParaRPr lang="fr-FR" dirty="0"/>
          </a:p>
        </p:txBody>
      </p:sp>
      <p:sp>
        <p:nvSpPr>
          <p:cNvPr id="90" name="Rectangle 103"/>
          <p:cNvSpPr/>
          <p:nvPr/>
        </p:nvSpPr>
        <p:spPr>
          <a:xfrm>
            <a:off x="1499346" y="4175408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Kb L1 Cache / 48 Kb Shared Memory</a:t>
            </a:r>
            <a:endParaRPr lang="fr-FR" dirty="0"/>
          </a:p>
        </p:txBody>
      </p:sp>
      <p:sp>
        <p:nvSpPr>
          <p:cNvPr id="88" name="Rectangle 103"/>
          <p:cNvSpPr/>
          <p:nvPr/>
        </p:nvSpPr>
        <p:spPr>
          <a:xfrm>
            <a:off x="1632050" y="4289900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Kb L1 Cache / 48 Kb Shared Memory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87624" y="1196752"/>
            <a:ext cx="6912768" cy="4608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331640" y="1384735"/>
            <a:ext cx="3168352" cy="2404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Symetric Multiprocessor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763688" y="4365104"/>
            <a:ext cx="31683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Kb L1 Cache / 48 Kb Shared Memory</a:t>
            </a:r>
            <a:endParaRPr lang="fr-FR" dirty="0"/>
          </a:p>
        </p:txBody>
      </p:sp>
      <p:cxnSp>
        <p:nvCxnSpPr>
          <p:cNvPr id="113" name="Connecteur droit avec flèche 112"/>
          <p:cNvCxnSpPr/>
          <p:nvPr/>
        </p:nvCxnSpPr>
        <p:spPr>
          <a:xfrm>
            <a:off x="4665541" y="1371738"/>
            <a:ext cx="554531" cy="5443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156176" y="1573871"/>
            <a:ext cx="1800200" cy="22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Memory</a:t>
            </a:r>
            <a:endParaRPr lang="fr-FR" dirty="0"/>
          </a:p>
        </p:txBody>
      </p:sp>
      <p:sp>
        <p:nvSpPr>
          <p:cNvPr id="242" name="Rectangle 241"/>
          <p:cNvSpPr/>
          <p:nvPr/>
        </p:nvSpPr>
        <p:spPr>
          <a:xfrm>
            <a:off x="5079856" y="2039453"/>
            <a:ext cx="932304" cy="1749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</a:p>
          <a:p>
            <a:pPr algn="ctr"/>
            <a:r>
              <a:rPr lang="en-US" dirty="0" smtClean="0"/>
              <a:t>768kB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1475655" y="1827134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Rectangle 264"/>
          <p:cNvSpPr/>
          <p:nvPr/>
        </p:nvSpPr>
        <p:spPr>
          <a:xfrm>
            <a:off x="2239277" y="182458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7" name="Rectangle 266"/>
          <p:cNvSpPr/>
          <p:nvPr/>
        </p:nvSpPr>
        <p:spPr>
          <a:xfrm>
            <a:off x="3002337" y="182458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Rectangle 267"/>
          <p:cNvSpPr/>
          <p:nvPr/>
        </p:nvSpPr>
        <p:spPr>
          <a:xfrm>
            <a:off x="3779911" y="183451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Rectangle 268"/>
          <p:cNvSpPr/>
          <p:nvPr/>
        </p:nvSpPr>
        <p:spPr>
          <a:xfrm>
            <a:off x="1466739" y="231239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Rectangle 269"/>
          <p:cNvSpPr/>
          <p:nvPr/>
        </p:nvSpPr>
        <p:spPr>
          <a:xfrm>
            <a:off x="2230361" y="230984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1" name="Rectangle 270"/>
          <p:cNvSpPr/>
          <p:nvPr/>
        </p:nvSpPr>
        <p:spPr>
          <a:xfrm>
            <a:off x="2993421" y="230984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Rectangle 271"/>
          <p:cNvSpPr/>
          <p:nvPr/>
        </p:nvSpPr>
        <p:spPr>
          <a:xfrm>
            <a:off x="3770995" y="231977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3" name="Rectangle 272"/>
          <p:cNvSpPr/>
          <p:nvPr/>
        </p:nvSpPr>
        <p:spPr>
          <a:xfrm>
            <a:off x="1466739" y="275727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4" name="Rectangle 273"/>
          <p:cNvSpPr/>
          <p:nvPr/>
        </p:nvSpPr>
        <p:spPr>
          <a:xfrm>
            <a:off x="2230361" y="275471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 274"/>
          <p:cNvSpPr/>
          <p:nvPr/>
        </p:nvSpPr>
        <p:spPr>
          <a:xfrm>
            <a:off x="2993421" y="275471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Rectangle 275"/>
          <p:cNvSpPr/>
          <p:nvPr/>
        </p:nvSpPr>
        <p:spPr>
          <a:xfrm>
            <a:off x="3770995" y="2764652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Rectangle 276"/>
          <p:cNvSpPr/>
          <p:nvPr/>
        </p:nvSpPr>
        <p:spPr>
          <a:xfrm>
            <a:off x="1466739" y="328868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Rectangle 277"/>
          <p:cNvSpPr/>
          <p:nvPr/>
        </p:nvSpPr>
        <p:spPr>
          <a:xfrm>
            <a:off x="2230361" y="32861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9" name="Rectangle 278"/>
          <p:cNvSpPr/>
          <p:nvPr/>
        </p:nvSpPr>
        <p:spPr>
          <a:xfrm>
            <a:off x="2993421" y="32861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0" name="Rectangle 279"/>
          <p:cNvSpPr/>
          <p:nvPr/>
        </p:nvSpPr>
        <p:spPr>
          <a:xfrm>
            <a:off x="3770995" y="329607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ZoneTexte 280"/>
          <p:cNvSpPr txBox="1"/>
          <p:nvPr/>
        </p:nvSpPr>
        <p:spPr>
          <a:xfrm>
            <a:off x="5003805" y="137173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SMs</a:t>
            </a:r>
            <a:endParaRPr lang="fr-FR" dirty="0"/>
          </a:p>
        </p:txBody>
      </p:sp>
      <p:sp>
        <p:nvSpPr>
          <p:cNvPr id="282" name="Rectangle 281"/>
          <p:cNvSpPr/>
          <p:nvPr/>
        </p:nvSpPr>
        <p:spPr>
          <a:xfrm>
            <a:off x="5114501" y="4147482"/>
            <a:ext cx="2782281" cy="978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3" name="Rectangle 282"/>
          <p:cNvSpPr/>
          <p:nvPr/>
        </p:nvSpPr>
        <p:spPr>
          <a:xfrm>
            <a:off x="5288430" y="4289900"/>
            <a:ext cx="585595" cy="3144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ALU</a:t>
            </a:r>
            <a:endParaRPr lang="fr-FR" dirty="0"/>
          </a:p>
        </p:txBody>
      </p:sp>
      <p:sp>
        <p:nvSpPr>
          <p:cNvPr id="284" name="Rectangle 283"/>
          <p:cNvSpPr/>
          <p:nvPr/>
        </p:nvSpPr>
        <p:spPr>
          <a:xfrm>
            <a:off x="5950185" y="4289900"/>
            <a:ext cx="555456" cy="3184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FPU</a:t>
            </a:r>
            <a:endParaRPr lang="fr-FR" dirty="0"/>
          </a:p>
        </p:txBody>
      </p:sp>
      <p:sp>
        <p:nvSpPr>
          <p:cNvPr id="36" name="Rectangle 94"/>
          <p:cNvSpPr/>
          <p:nvPr/>
        </p:nvSpPr>
        <p:spPr>
          <a:xfrm>
            <a:off x="1484040" y="1537135"/>
            <a:ext cx="3168352" cy="2404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Symetric Multiprocessor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7" name="Rectangle 259"/>
          <p:cNvSpPr/>
          <p:nvPr/>
        </p:nvSpPr>
        <p:spPr>
          <a:xfrm>
            <a:off x="1628055" y="1979534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264"/>
          <p:cNvSpPr/>
          <p:nvPr/>
        </p:nvSpPr>
        <p:spPr>
          <a:xfrm>
            <a:off x="2391677" y="197698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266"/>
          <p:cNvSpPr/>
          <p:nvPr/>
        </p:nvSpPr>
        <p:spPr>
          <a:xfrm>
            <a:off x="3154737" y="197698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267"/>
          <p:cNvSpPr/>
          <p:nvPr/>
        </p:nvSpPr>
        <p:spPr>
          <a:xfrm>
            <a:off x="3932311" y="198691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268"/>
          <p:cNvSpPr/>
          <p:nvPr/>
        </p:nvSpPr>
        <p:spPr>
          <a:xfrm>
            <a:off x="1619139" y="246479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269"/>
          <p:cNvSpPr/>
          <p:nvPr/>
        </p:nvSpPr>
        <p:spPr>
          <a:xfrm>
            <a:off x="2382761" y="246224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270"/>
          <p:cNvSpPr/>
          <p:nvPr/>
        </p:nvSpPr>
        <p:spPr>
          <a:xfrm>
            <a:off x="3145821" y="246224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271"/>
          <p:cNvSpPr/>
          <p:nvPr/>
        </p:nvSpPr>
        <p:spPr>
          <a:xfrm>
            <a:off x="3923395" y="247217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272"/>
          <p:cNvSpPr/>
          <p:nvPr/>
        </p:nvSpPr>
        <p:spPr>
          <a:xfrm>
            <a:off x="1619139" y="290967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273"/>
          <p:cNvSpPr/>
          <p:nvPr/>
        </p:nvSpPr>
        <p:spPr>
          <a:xfrm>
            <a:off x="2382761" y="290711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274"/>
          <p:cNvSpPr/>
          <p:nvPr/>
        </p:nvSpPr>
        <p:spPr>
          <a:xfrm>
            <a:off x="3145821" y="290711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275"/>
          <p:cNvSpPr/>
          <p:nvPr/>
        </p:nvSpPr>
        <p:spPr>
          <a:xfrm>
            <a:off x="3923395" y="2917052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276"/>
          <p:cNvSpPr/>
          <p:nvPr/>
        </p:nvSpPr>
        <p:spPr>
          <a:xfrm>
            <a:off x="1619139" y="344108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277"/>
          <p:cNvSpPr/>
          <p:nvPr/>
        </p:nvSpPr>
        <p:spPr>
          <a:xfrm>
            <a:off x="2382761" y="34385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278"/>
          <p:cNvSpPr/>
          <p:nvPr/>
        </p:nvSpPr>
        <p:spPr>
          <a:xfrm>
            <a:off x="3145821" y="34385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279"/>
          <p:cNvSpPr/>
          <p:nvPr/>
        </p:nvSpPr>
        <p:spPr>
          <a:xfrm>
            <a:off x="3923395" y="344847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94"/>
          <p:cNvSpPr/>
          <p:nvPr/>
        </p:nvSpPr>
        <p:spPr>
          <a:xfrm>
            <a:off x="1636440" y="1689535"/>
            <a:ext cx="3168352" cy="2404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Symetric Multiprocessor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4" name="Rectangle 259"/>
          <p:cNvSpPr/>
          <p:nvPr/>
        </p:nvSpPr>
        <p:spPr>
          <a:xfrm>
            <a:off x="1780455" y="2131934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Rectangle 264"/>
          <p:cNvSpPr/>
          <p:nvPr/>
        </p:nvSpPr>
        <p:spPr>
          <a:xfrm>
            <a:off x="2544077" y="212938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Rectangle 266"/>
          <p:cNvSpPr/>
          <p:nvPr/>
        </p:nvSpPr>
        <p:spPr>
          <a:xfrm>
            <a:off x="3307137" y="212938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267"/>
          <p:cNvSpPr/>
          <p:nvPr/>
        </p:nvSpPr>
        <p:spPr>
          <a:xfrm>
            <a:off x="4084711" y="213931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268"/>
          <p:cNvSpPr/>
          <p:nvPr/>
        </p:nvSpPr>
        <p:spPr>
          <a:xfrm>
            <a:off x="1771539" y="261719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269"/>
          <p:cNvSpPr/>
          <p:nvPr/>
        </p:nvSpPr>
        <p:spPr>
          <a:xfrm>
            <a:off x="2535161" y="261464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270"/>
          <p:cNvSpPr/>
          <p:nvPr/>
        </p:nvSpPr>
        <p:spPr>
          <a:xfrm>
            <a:off x="3298221" y="261464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271"/>
          <p:cNvSpPr/>
          <p:nvPr/>
        </p:nvSpPr>
        <p:spPr>
          <a:xfrm>
            <a:off x="4075795" y="262457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272"/>
          <p:cNvSpPr/>
          <p:nvPr/>
        </p:nvSpPr>
        <p:spPr>
          <a:xfrm>
            <a:off x="1771539" y="306207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273"/>
          <p:cNvSpPr/>
          <p:nvPr/>
        </p:nvSpPr>
        <p:spPr>
          <a:xfrm>
            <a:off x="2535161" y="305951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274"/>
          <p:cNvSpPr/>
          <p:nvPr/>
        </p:nvSpPr>
        <p:spPr>
          <a:xfrm>
            <a:off x="3298221" y="305951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275"/>
          <p:cNvSpPr/>
          <p:nvPr/>
        </p:nvSpPr>
        <p:spPr>
          <a:xfrm>
            <a:off x="4075795" y="3069452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276"/>
          <p:cNvSpPr/>
          <p:nvPr/>
        </p:nvSpPr>
        <p:spPr>
          <a:xfrm>
            <a:off x="1771539" y="359348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277"/>
          <p:cNvSpPr/>
          <p:nvPr/>
        </p:nvSpPr>
        <p:spPr>
          <a:xfrm>
            <a:off x="2535161" y="35909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278"/>
          <p:cNvSpPr/>
          <p:nvPr/>
        </p:nvSpPr>
        <p:spPr>
          <a:xfrm>
            <a:off x="3298221" y="35909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279"/>
          <p:cNvSpPr/>
          <p:nvPr/>
        </p:nvSpPr>
        <p:spPr>
          <a:xfrm>
            <a:off x="4075795" y="360087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94"/>
          <p:cNvSpPr/>
          <p:nvPr/>
        </p:nvSpPr>
        <p:spPr>
          <a:xfrm>
            <a:off x="1788840" y="1841935"/>
            <a:ext cx="3168352" cy="2404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Symetric Multiprocessor 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1" name="Rectangle 259"/>
          <p:cNvSpPr/>
          <p:nvPr/>
        </p:nvSpPr>
        <p:spPr>
          <a:xfrm>
            <a:off x="1932855" y="2284334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Rectangle 264"/>
          <p:cNvSpPr/>
          <p:nvPr/>
        </p:nvSpPr>
        <p:spPr>
          <a:xfrm>
            <a:off x="2696477" y="228178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266"/>
          <p:cNvSpPr/>
          <p:nvPr/>
        </p:nvSpPr>
        <p:spPr>
          <a:xfrm>
            <a:off x="3459537" y="228178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267"/>
          <p:cNvSpPr/>
          <p:nvPr/>
        </p:nvSpPr>
        <p:spPr>
          <a:xfrm>
            <a:off x="4237111" y="229171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268"/>
          <p:cNvSpPr/>
          <p:nvPr/>
        </p:nvSpPr>
        <p:spPr>
          <a:xfrm>
            <a:off x="1923939" y="276959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269"/>
          <p:cNvSpPr/>
          <p:nvPr/>
        </p:nvSpPr>
        <p:spPr>
          <a:xfrm>
            <a:off x="2687561" y="276704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270"/>
          <p:cNvSpPr/>
          <p:nvPr/>
        </p:nvSpPr>
        <p:spPr>
          <a:xfrm>
            <a:off x="3450621" y="276704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271"/>
          <p:cNvSpPr/>
          <p:nvPr/>
        </p:nvSpPr>
        <p:spPr>
          <a:xfrm>
            <a:off x="4228195" y="277697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272"/>
          <p:cNvSpPr/>
          <p:nvPr/>
        </p:nvSpPr>
        <p:spPr>
          <a:xfrm>
            <a:off x="1923939" y="321447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273"/>
          <p:cNvSpPr/>
          <p:nvPr/>
        </p:nvSpPr>
        <p:spPr>
          <a:xfrm>
            <a:off x="2687561" y="321191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274"/>
          <p:cNvSpPr/>
          <p:nvPr/>
        </p:nvSpPr>
        <p:spPr>
          <a:xfrm>
            <a:off x="3450621" y="321191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275"/>
          <p:cNvSpPr/>
          <p:nvPr/>
        </p:nvSpPr>
        <p:spPr>
          <a:xfrm>
            <a:off x="4228195" y="3221852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276"/>
          <p:cNvSpPr/>
          <p:nvPr/>
        </p:nvSpPr>
        <p:spPr>
          <a:xfrm>
            <a:off x="1923939" y="374588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277"/>
          <p:cNvSpPr/>
          <p:nvPr/>
        </p:nvSpPr>
        <p:spPr>
          <a:xfrm>
            <a:off x="2687561" y="37433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278"/>
          <p:cNvSpPr/>
          <p:nvPr/>
        </p:nvSpPr>
        <p:spPr>
          <a:xfrm>
            <a:off x="3450621" y="37433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279"/>
          <p:cNvSpPr/>
          <p:nvPr/>
        </p:nvSpPr>
        <p:spPr>
          <a:xfrm>
            <a:off x="4228195" y="375327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285"/>
          <p:cNvSpPr/>
          <p:nvPr/>
        </p:nvSpPr>
        <p:spPr>
          <a:xfrm>
            <a:off x="5289934" y="4657153"/>
            <a:ext cx="584092" cy="3184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SFU</a:t>
            </a:r>
            <a:endParaRPr lang="fr-FR" dirty="0"/>
          </a:p>
        </p:txBody>
      </p:sp>
      <p:sp>
        <p:nvSpPr>
          <p:cNvPr id="92" name="Rectangle 285"/>
          <p:cNvSpPr/>
          <p:nvPr/>
        </p:nvSpPr>
        <p:spPr>
          <a:xfrm>
            <a:off x="5926221" y="4664260"/>
            <a:ext cx="584092" cy="3184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SFU</a:t>
            </a:r>
            <a:endParaRPr lang="fr-FR" dirty="0"/>
          </a:p>
        </p:txBody>
      </p:sp>
      <p:sp>
        <p:nvSpPr>
          <p:cNvPr id="93" name="Rectangle 285"/>
          <p:cNvSpPr/>
          <p:nvPr/>
        </p:nvSpPr>
        <p:spPr>
          <a:xfrm>
            <a:off x="6574293" y="4664260"/>
            <a:ext cx="584092" cy="3184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SFU</a:t>
            </a:r>
            <a:endParaRPr lang="fr-FR" dirty="0"/>
          </a:p>
        </p:txBody>
      </p:sp>
      <p:sp>
        <p:nvSpPr>
          <p:cNvPr id="94" name="Rectangle 285"/>
          <p:cNvSpPr/>
          <p:nvPr/>
        </p:nvSpPr>
        <p:spPr>
          <a:xfrm>
            <a:off x="7214337" y="4664260"/>
            <a:ext cx="584092" cy="31844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SFU</a:t>
            </a:r>
            <a:endParaRPr lang="fr-FR" dirty="0"/>
          </a:p>
        </p:txBody>
      </p:sp>
      <p:cxnSp>
        <p:nvCxnSpPr>
          <p:cNvPr id="8" name="Přímá spojnice 7"/>
          <p:cNvCxnSpPr/>
          <p:nvPr/>
        </p:nvCxnSpPr>
        <p:spPr>
          <a:xfrm>
            <a:off x="4804792" y="3753270"/>
            <a:ext cx="3091990" cy="3942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4213810" y="3753270"/>
            <a:ext cx="866046" cy="39421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>
            <a:off x="4222726" y="4078221"/>
            <a:ext cx="891775" cy="15110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281"/>
          <p:cNvSpPr/>
          <p:nvPr/>
        </p:nvSpPr>
        <p:spPr>
          <a:xfrm>
            <a:off x="5114500" y="5278298"/>
            <a:ext cx="2782281" cy="3109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Local Registers</a:t>
            </a:r>
            <a:endParaRPr lang="fr-FR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1189653" y="796062"/>
            <a:ext cx="306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Fermi Architecture of </a:t>
            </a:r>
            <a:r>
              <a:rPr lang="en-US" dirty="0" smtClean="0"/>
              <a:t>GTX 580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29"/>
          <p:cNvSpPr/>
          <p:nvPr/>
        </p:nvSpPr>
        <p:spPr>
          <a:xfrm>
            <a:off x="1013000" y="3532008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8Kb L1 Cache</a:t>
            </a:r>
            <a:endParaRPr lang="fr-FR" dirty="0"/>
          </a:p>
        </p:txBody>
      </p:sp>
      <p:sp>
        <p:nvSpPr>
          <p:cNvPr id="78" name="Rectangle 12"/>
          <p:cNvSpPr/>
          <p:nvPr/>
        </p:nvSpPr>
        <p:spPr>
          <a:xfrm>
            <a:off x="1021916" y="2955944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KB - Local Data Share</a:t>
            </a:r>
            <a:endParaRPr lang="fr-FR" dirty="0"/>
          </a:p>
        </p:txBody>
      </p:sp>
      <p:sp>
        <p:nvSpPr>
          <p:cNvPr id="75" name="Rectangle 11"/>
          <p:cNvSpPr/>
          <p:nvPr/>
        </p:nvSpPr>
        <p:spPr>
          <a:xfrm>
            <a:off x="1013000" y="699584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11"/>
          <p:cNvSpPr/>
          <p:nvPr/>
        </p:nvSpPr>
        <p:spPr>
          <a:xfrm>
            <a:off x="1117625" y="794674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12"/>
          <p:cNvSpPr/>
          <p:nvPr/>
        </p:nvSpPr>
        <p:spPr>
          <a:xfrm>
            <a:off x="1117625" y="3044612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KB - Local Data Share</a:t>
            </a:r>
            <a:endParaRPr lang="fr-FR" dirty="0"/>
          </a:p>
        </p:txBody>
      </p:sp>
      <p:sp>
        <p:nvSpPr>
          <p:cNvPr id="58" name="Rectangle 13"/>
          <p:cNvSpPr/>
          <p:nvPr/>
        </p:nvSpPr>
        <p:spPr>
          <a:xfrm>
            <a:off x="1261640" y="93869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</a:t>
            </a:r>
            <a:endParaRPr lang="fr-FR" dirty="0"/>
          </a:p>
        </p:txBody>
      </p:sp>
      <p:sp>
        <p:nvSpPr>
          <p:cNvPr id="59" name="Rectangle 14"/>
          <p:cNvSpPr/>
          <p:nvPr/>
        </p:nvSpPr>
        <p:spPr>
          <a:xfrm>
            <a:off x="2025262" y="93613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15"/>
          <p:cNvSpPr/>
          <p:nvPr/>
        </p:nvSpPr>
        <p:spPr>
          <a:xfrm>
            <a:off x="2788322" y="93613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16"/>
          <p:cNvSpPr/>
          <p:nvPr/>
        </p:nvSpPr>
        <p:spPr>
          <a:xfrm>
            <a:off x="3565896" y="94607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17"/>
          <p:cNvSpPr/>
          <p:nvPr/>
        </p:nvSpPr>
        <p:spPr>
          <a:xfrm>
            <a:off x="1252724" y="142395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18"/>
          <p:cNvSpPr/>
          <p:nvPr/>
        </p:nvSpPr>
        <p:spPr>
          <a:xfrm>
            <a:off x="2016346" y="142139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19"/>
          <p:cNvSpPr/>
          <p:nvPr/>
        </p:nvSpPr>
        <p:spPr>
          <a:xfrm>
            <a:off x="2779406" y="142139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20"/>
          <p:cNvSpPr/>
          <p:nvPr/>
        </p:nvSpPr>
        <p:spPr>
          <a:xfrm>
            <a:off x="3556980" y="1431332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21"/>
          <p:cNvSpPr/>
          <p:nvPr/>
        </p:nvSpPr>
        <p:spPr>
          <a:xfrm>
            <a:off x="1252724" y="186882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22"/>
          <p:cNvSpPr/>
          <p:nvPr/>
        </p:nvSpPr>
        <p:spPr>
          <a:xfrm>
            <a:off x="2016346" y="186627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23"/>
          <p:cNvSpPr/>
          <p:nvPr/>
        </p:nvSpPr>
        <p:spPr>
          <a:xfrm>
            <a:off x="2779406" y="186627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24"/>
          <p:cNvSpPr/>
          <p:nvPr/>
        </p:nvSpPr>
        <p:spPr>
          <a:xfrm>
            <a:off x="3556980" y="1876208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25"/>
          <p:cNvSpPr/>
          <p:nvPr/>
        </p:nvSpPr>
        <p:spPr>
          <a:xfrm>
            <a:off x="1252724" y="240024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26"/>
          <p:cNvSpPr/>
          <p:nvPr/>
        </p:nvSpPr>
        <p:spPr>
          <a:xfrm>
            <a:off x="2016346" y="239769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27"/>
          <p:cNvSpPr/>
          <p:nvPr/>
        </p:nvSpPr>
        <p:spPr>
          <a:xfrm>
            <a:off x="2779406" y="239769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28"/>
          <p:cNvSpPr/>
          <p:nvPr/>
        </p:nvSpPr>
        <p:spPr>
          <a:xfrm>
            <a:off x="3556980" y="240762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29"/>
          <p:cNvSpPr/>
          <p:nvPr/>
        </p:nvSpPr>
        <p:spPr>
          <a:xfrm>
            <a:off x="1117625" y="3620676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8Kb L1 Cache</a:t>
            </a:r>
            <a:endParaRPr lang="fr-FR" dirty="0"/>
          </a:p>
        </p:txBody>
      </p:sp>
      <p:sp>
        <p:nvSpPr>
          <p:cNvPr id="37" name="Rectangle 11"/>
          <p:cNvSpPr/>
          <p:nvPr/>
        </p:nvSpPr>
        <p:spPr>
          <a:xfrm>
            <a:off x="1222250" y="886026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12"/>
          <p:cNvSpPr/>
          <p:nvPr/>
        </p:nvSpPr>
        <p:spPr>
          <a:xfrm>
            <a:off x="1222250" y="3135964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KB - Local Data Share</a:t>
            </a:r>
            <a:endParaRPr lang="fr-FR" dirty="0"/>
          </a:p>
        </p:txBody>
      </p:sp>
      <p:sp>
        <p:nvSpPr>
          <p:cNvPr id="39" name="Rectangle 13"/>
          <p:cNvSpPr/>
          <p:nvPr/>
        </p:nvSpPr>
        <p:spPr>
          <a:xfrm>
            <a:off x="1366265" y="1030042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</a:t>
            </a:r>
            <a:endParaRPr lang="fr-FR" dirty="0"/>
          </a:p>
        </p:txBody>
      </p:sp>
      <p:sp>
        <p:nvSpPr>
          <p:cNvPr id="40" name="Rectangle 14"/>
          <p:cNvSpPr/>
          <p:nvPr/>
        </p:nvSpPr>
        <p:spPr>
          <a:xfrm>
            <a:off x="2129887" y="1027488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15"/>
          <p:cNvSpPr/>
          <p:nvPr/>
        </p:nvSpPr>
        <p:spPr>
          <a:xfrm>
            <a:off x="2892947" y="1027488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16"/>
          <p:cNvSpPr/>
          <p:nvPr/>
        </p:nvSpPr>
        <p:spPr>
          <a:xfrm>
            <a:off x="3670521" y="103742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17"/>
          <p:cNvSpPr/>
          <p:nvPr/>
        </p:nvSpPr>
        <p:spPr>
          <a:xfrm>
            <a:off x="1357349" y="151530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18"/>
          <p:cNvSpPr/>
          <p:nvPr/>
        </p:nvSpPr>
        <p:spPr>
          <a:xfrm>
            <a:off x="2120971" y="151274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19"/>
          <p:cNvSpPr/>
          <p:nvPr/>
        </p:nvSpPr>
        <p:spPr>
          <a:xfrm>
            <a:off x="2884031" y="151274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20"/>
          <p:cNvSpPr/>
          <p:nvPr/>
        </p:nvSpPr>
        <p:spPr>
          <a:xfrm>
            <a:off x="3661605" y="1522684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21"/>
          <p:cNvSpPr/>
          <p:nvPr/>
        </p:nvSpPr>
        <p:spPr>
          <a:xfrm>
            <a:off x="1357349" y="196017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22"/>
          <p:cNvSpPr/>
          <p:nvPr/>
        </p:nvSpPr>
        <p:spPr>
          <a:xfrm>
            <a:off x="2120971" y="195762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23"/>
          <p:cNvSpPr/>
          <p:nvPr/>
        </p:nvSpPr>
        <p:spPr>
          <a:xfrm>
            <a:off x="2884031" y="195762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24"/>
          <p:cNvSpPr/>
          <p:nvPr/>
        </p:nvSpPr>
        <p:spPr>
          <a:xfrm>
            <a:off x="3661605" y="196756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25"/>
          <p:cNvSpPr/>
          <p:nvPr/>
        </p:nvSpPr>
        <p:spPr>
          <a:xfrm>
            <a:off x="1357349" y="249159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26"/>
          <p:cNvSpPr/>
          <p:nvPr/>
        </p:nvSpPr>
        <p:spPr>
          <a:xfrm>
            <a:off x="2120971" y="248904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27"/>
          <p:cNvSpPr/>
          <p:nvPr/>
        </p:nvSpPr>
        <p:spPr>
          <a:xfrm>
            <a:off x="2884031" y="248904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28"/>
          <p:cNvSpPr/>
          <p:nvPr/>
        </p:nvSpPr>
        <p:spPr>
          <a:xfrm>
            <a:off x="3661605" y="2498978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29"/>
          <p:cNvSpPr/>
          <p:nvPr/>
        </p:nvSpPr>
        <p:spPr>
          <a:xfrm>
            <a:off x="1222250" y="3712028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8Kb L1 Cache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4735449" y="3293046"/>
            <a:ext cx="3724983" cy="1288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4860033" y="3478590"/>
            <a:ext cx="607302" cy="6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ALU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5580113" y="3478590"/>
            <a:ext cx="607302" cy="6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ALU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300193" y="3478590"/>
            <a:ext cx="607302" cy="6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ALU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740353" y="3478590"/>
            <a:ext cx="607302" cy="6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SFU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7020273" y="3478590"/>
            <a:ext cx="607302" cy="62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ALU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326875" y="1035046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326875" y="3284984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 KB - Local Data Share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470890" y="1179062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TP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234512" y="1176508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997572" y="1176508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775146" y="118644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461974" y="166432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225596" y="166176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988656" y="166176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766230" y="1671704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461974" y="210919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225596" y="210664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988656" y="210664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766230" y="211658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461974" y="264061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225596" y="263806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988656" y="2638063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3766230" y="2647998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1326875" y="3861048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8Kb L1 Cache</a:t>
            </a:r>
            <a:endParaRPr lang="fr-FR" dirty="0"/>
          </a:p>
        </p:txBody>
      </p:sp>
      <p:sp>
        <p:nvSpPr>
          <p:cNvPr id="31" name="Rectangle 114"/>
          <p:cNvSpPr/>
          <p:nvPr/>
        </p:nvSpPr>
        <p:spPr>
          <a:xfrm>
            <a:off x="4735449" y="1185018"/>
            <a:ext cx="1800200" cy="1936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Memory</a:t>
            </a:r>
            <a:endParaRPr lang="fr-FR" dirty="0"/>
          </a:p>
        </p:txBody>
      </p:sp>
      <p:cxnSp>
        <p:nvCxnSpPr>
          <p:cNvPr id="3" name="Přímá spojnice 2"/>
          <p:cNvCxnSpPr/>
          <p:nvPr/>
        </p:nvCxnSpPr>
        <p:spPr>
          <a:xfrm>
            <a:off x="4347060" y="2647998"/>
            <a:ext cx="4113372" cy="6369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10"/>
          <p:cNvCxnSpPr/>
          <p:nvPr/>
        </p:nvCxnSpPr>
        <p:spPr>
          <a:xfrm>
            <a:off x="3766230" y="2647998"/>
            <a:ext cx="969219" cy="645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>
            <a:off x="3766230" y="2966491"/>
            <a:ext cx="1003890" cy="162074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/>
          <p:nvPr/>
        </p:nvSpPr>
        <p:spPr>
          <a:xfrm>
            <a:off x="899592" y="548680"/>
            <a:ext cx="7704856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5" name="TextovéPole 34"/>
          <p:cNvSpPr txBox="1"/>
          <p:nvPr/>
        </p:nvSpPr>
        <p:spPr>
          <a:xfrm>
            <a:off x="899592" y="179348"/>
            <a:ext cx="43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ATI Cypress Architecture of Radeon HD 5800</a:t>
            </a:r>
            <a:endParaRPr lang="en-US" dirty="0"/>
          </a:p>
        </p:txBody>
      </p:sp>
      <p:sp>
        <p:nvSpPr>
          <p:cNvPr id="36" name="Rectangle 29"/>
          <p:cNvSpPr/>
          <p:nvPr/>
        </p:nvSpPr>
        <p:spPr>
          <a:xfrm>
            <a:off x="4896036" y="4221088"/>
            <a:ext cx="345161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Registers</a:t>
            </a:r>
            <a:endParaRPr lang="fr-FR" dirty="0"/>
          </a:p>
        </p:txBody>
      </p:sp>
      <p:cxnSp>
        <p:nvCxnSpPr>
          <p:cNvPr id="32" name="Přímá spojnice se šipkou 31"/>
          <p:cNvCxnSpPr/>
          <p:nvPr/>
        </p:nvCxnSpPr>
        <p:spPr>
          <a:xfrm>
            <a:off x="4390602" y="684028"/>
            <a:ext cx="388389" cy="4039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280"/>
          <p:cNvSpPr txBox="1"/>
          <p:nvPr/>
        </p:nvSpPr>
        <p:spPr>
          <a:xfrm>
            <a:off x="4643765" y="6834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</a:t>
            </a:r>
            <a:r>
              <a:rPr lang="en-US" dirty="0" smtClean="0"/>
              <a:t>SMs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307" y="692696"/>
            <a:ext cx="4259521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46307" y="1352015"/>
            <a:ext cx="914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1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991428" y="1354201"/>
            <a:ext cx="914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 N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235941" y="2031639"/>
            <a:ext cx="914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Warp 1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991428" y="2031639"/>
            <a:ext cx="9144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Warp 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2235941" y="2996952"/>
            <a:ext cx="11979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1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707904" y="2996952"/>
            <a:ext cx="119792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32</a:t>
            </a:r>
            <a:endParaRPr lang="fr-FR" dirty="0"/>
          </a:p>
        </p:txBody>
      </p:sp>
      <p:cxnSp>
        <p:nvCxnSpPr>
          <p:cNvPr id="20" name="Connecteur droit 19"/>
          <p:cNvCxnSpPr>
            <a:stCxn id="4" idx="1"/>
            <a:endCxn id="5" idx="1"/>
          </p:cNvCxnSpPr>
          <p:nvPr/>
        </p:nvCxnSpPr>
        <p:spPr>
          <a:xfrm>
            <a:off x="646307" y="872716"/>
            <a:ext cx="0" cy="659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4" idx="3"/>
          </p:cNvCxnSpPr>
          <p:nvPr/>
        </p:nvCxnSpPr>
        <p:spPr>
          <a:xfrm>
            <a:off x="4905828" y="872716"/>
            <a:ext cx="0" cy="479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35942" y="1712055"/>
            <a:ext cx="1755486" cy="31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stCxn id="6" idx="3"/>
          </p:cNvCxnSpPr>
          <p:nvPr/>
        </p:nvCxnSpPr>
        <p:spPr>
          <a:xfrm>
            <a:off x="4905828" y="1534221"/>
            <a:ext cx="0" cy="49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2235942" y="2391679"/>
            <a:ext cx="1755486" cy="605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>
            <a:stCxn id="8" idx="3"/>
            <a:endCxn id="10" idx="3"/>
          </p:cNvCxnSpPr>
          <p:nvPr/>
        </p:nvCxnSpPr>
        <p:spPr>
          <a:xfrm>
            <a:off x="4905828" y="2211659"/>
            <a:ext cx="0" cy="96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4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332656"/>
            <a:ext cx="7704856" cy="4096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GPU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6875" y="1319373"/>
            <a:ext cx="3168352" cy="21059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326875" y="3569311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 / Shared </a:t>
            </a:r>
            <a:r>
              <a:rPr lang="en-US" dirty="0" err="1" smtClean="0"/>
              <a:t>Memmory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012160" y="853790"/>
            <a:ext cx="1800200" cy="329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Memory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791825" y="1319373"/>
            <a:ext cx="932304" cy="2097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</a:p>
          <a:p>
            <a:pPr algn="ctr"/>
            <a:r>
              <a:rPr lang="en-US" dirty="0" smtClean="0"/>
              <a:t>768kB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0890" y="1463389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234512" y="14608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997572" y="146083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3775146" y="147077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461974" y="194865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225596" y="194609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988656" y="194609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3766230" y="1956031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461974" y="2393526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225596" y="2390972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988656" y="2390972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766230" y="2400907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461974" y="2924944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225596" y="292239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988656" y="2922390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3766230" y="2932325"/>
            <a:ext cx="580830" cy="33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326875" y="4149080"/>
            <a:ext cx="31683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7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304</Words>
  <Application>Microsoft Office PowerPoint</Application>
  <PresentationFormat>Předvádění na obrazovce (4:3)</PresentationFormat>
  <Paragraphs>133</Paragraphs>
  <Slides>6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Thème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jfa</dc:creator>
  <cp:lastModifiedBy>Jan Fajfr</cp:lastModifiedBy>
  <cp:revision>29</cp:revision>
  <dcterms:created xsi:type="dcterms:W3CDTF">2013-04-01T11:28:49Z</dcterms:created>
  <dcterms:modified xsi:type="dcterms:W3CDTF">2013-05-17T13:26:23Z</dcterms:modified>
</cp:coreProperties>
</file>