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D6AD-5993-4B95-B023-D2BD63A47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D37DD-6200-4481-A829-C2A1BC41F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8370A-E116-4775-ADAE-4CD778154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3090-F923-4E1E-A7D3-5BA24ABBB89C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3EF0D-FB62-4114-8C6A-54CB905A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D9879-CF2B-4F0C-A782-C2BE2ACE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B2C0-8B2D-46C5-BFBC-A4F7F804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ADF5-2110-4841-BF4F-D7DB29EA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69C09-683A-4C1A-BBDB-B8C701323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7E215-AD61-478A-BF02-0B408F6B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3090-F923-4E1E-A7D3-5BA24ABBB89C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7C8E4-D17C-452E-A0F5-FDD3A9302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714D9-34A0-4755-9543-CC19E5F5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B2C0-8B2D-46C5-BFBC-A4F7F804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8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0A0B7-787F-4F70-9042-78A251678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956D3-B6D8-45D5-B154-710F7085F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72F2F-CFB7-41BB-BDC9-110C2568F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3090-F923-4E1E-A7D3-5BA24ABBB89C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45E63-7D60-448F-8D29-983550BD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AF61E-DEF1-444F-80C4-BD56FF36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B2C0-8B2D-46C5-BFBC-A4F7F804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7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1C602-2C8F-4E93-9F20-FD21E635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C2FA1-3924-4B6B-87A9-D3827A628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DC3BD-C4AB-4743-8FDD-6F1A166E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3090-F923-4E1E-A7D3-5BA24ABBB89C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548B8-FFC1-4369-AB3D-655A8FE0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E519F-333B-4A3C-B995-7039C2C82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B2C0-8B2D-46C5-BFBC-A4F7F804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1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91B0-0F15-40FA-A56D-0F9BB3C00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ED0B7-D32E-4D44-9B2C-D7F21680A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372B3-913E-40B4-9086-D35308B39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3090-F923-4E1E-A7D3-5BA24ABBB89C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F3433-A3D7-4742-B6CA-260B7EBCC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D742C-060A-4BAB-B241-5F9092EE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B2C0-8B2D-46C5-BFBC-A4F7F804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3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397D-5855-4DEB-8630-E048B9005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6AFCE-2256-4C38-AC2F-8F7527958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17EB2-6970-4E1C-B089-FD3268ADE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0EAC9-EEA4-403E-AC04-0FB7DEB2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3090-F923-4E1E-A7D3-5BA24ABBB89C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4562C-40B2-432D-B5AA-6E7176ACD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8FEA9-D9F3-4A68-8AD4-4C71116F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B2C0-8B2D-46C5-BFBC-A4F7F804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2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D567-DDCA-4A73-B5FE-D71BACEF8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5590A-D885-46CB-9BC2-B38ACC7D9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ED1EB-7DDA-4666-8CCE-F28152587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B5583E-EC5E-496C-B43D-029FE6213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4B293-0B55-47B2-8D44-CED8EEF2B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0C8B3-D050-4326-ACB2-339F985FF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3090-F923-4E1E-A7D3-5BA24ABBB89C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769D8-E05F-477D-B457-6D8AAB57C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B86C2B-6C5F-49FA-9ECE-20164BB9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B2C0-8B2D-46C5-BFBC-A4F7F804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3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C81E1-E163-4BC4-9374-B83B1137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686B1A-FC16-4609-BAA6-F226217F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3090-F923-4E1E-A7D3-5BA24ABBB89C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EB318-76D5-4A94-89B9-CFD198448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8EB40-E0AC-44FB-906B-CE0ADA44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B2C0-8B2D-46C5-BFBC-A4F7F804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6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857A2C-11DC-4B2F-9D69-03D83A17C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3090-F923-4E1E-A7D3-5BA24ABBB89C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7DE28-448C-41D7-AEBE-7D672A375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5DCAD-535B-4726-9BB9-C3371421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B2C0-8B2D-46C5-BFBC-A4F7F804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4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1CCA8-2553-4523-9F19-0D9D2C656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469D3-58BC-415F-AF3A-D14773E30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C908F-634E-43F9-AD55-7D5224551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FB3BB-9248-410E-9ECA-1290C1705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3090-F923-4E1E-A7D3-5BA24ABBB89C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55858-1CC1-454F-9E5E-EE4D35483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4C5A2-C681-45C2-A6A9-2919B19C3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B2C0-8B2D-46C5-BFBC-A4F7F804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4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82818-E4C5-42C0-8939-7F7FAA254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22DF62-79EB-493C-AEAF-9FE177E47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AFB73-F78D-46B3-BB58-92883E262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14B87-75C7-4D12-99AF-F9CFE96A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3090-F923-4E1E-A7D3-5BA24ABBB89C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B2D77-24C2-4313-80BC-B7C79394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DA407-A118-4DC3-A91A-4E508F72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B2C0-8B2D-46C5-BFBC-A4F7F804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9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D36C6D-1721-4DC0-9A2D-B83A864F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57135-BF8C-4D48-8827-C70CE51D9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A56EE-BB3D-4119-8DB5-0C322F07C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93090-F923-4E1E-A7D3-5BA24ABBB89C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6ACDF-8063-47FC-ABE2-BB80478F8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24C6F-C8DC-4278-86B5-21380BF18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CB2C0-8B2D-46C5-BFBC-A4F7F804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8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426AAB-BE58-4B06-A216-D81B46D74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55" y="2232661"/>
            <a:ext cx="7744906" cy="1105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B9D1C8-4456-4560-91BC-9A39D9A2A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55" y="4222038"/>
            <a:ext cx="6601746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43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Fajfr</dc:creator>
  <cp:lastModifiedBy>Jan Fajfr</cp:lastModifiedBy>
  <cp:revision>1</cp:revision>
  <dcterms:created xsi:type="dcterms:W3CDTF">2020-07-15T14:38:32Z</dcterms:created>
  <dcterms:modified xsi:type="dcterms:W3CDTF">2020-07-15T14:39:30Z</dcterms:modified>
</cp:coreProperties>
</file>