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9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23A-7320-4FE3-B864-75C07FD0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FD8A6-DF2E-4B46-83F1-B6C305CD1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DA11-C988-4550-A74D-B4C9E609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3079-F1C7-4768-A5B5-22B4F03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9471-FBF4-45B0-B3F5-FF4D1200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3D22-C04F-4A64-956E-D65B0F48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8150-356B-4625-9D45-F02E6118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8EDE-9EE6-45A0-A68A-FDCEB5F2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7B5A-5D79-4293-B7EE-CEA2BD5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9D4A-E03D-4A39-8316-F9E45C58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F303A-5322-4295-B535-B29EF2D95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9715B-5CBA-42FF-B2AF-3DD90725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5773-0369-4C07-84E0-2D0B42C0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6725-0E32-4D1A-B832-E2F4F8DF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2BD5-E941-4CDA-B950-A3D94CE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790-CC65-4B49-AECE-98CF562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11BF-7357-4075-85D1-D0526325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5103-86EE-4DE1-9E77-5347AF8D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71E0-5B02-4746-9ABA-D1457DC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F40E-D4F0-429E-AB22-A9FEBFC4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074A-2F6A-480A-9135-4969F0E7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6987-565A-4105-BB29-A4C91E05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E3FC-FF66-4229-93EA-D1CF3681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47DE-B562-4B66-9CDF-CD2F1CB0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4D58-90AA-4A54-8A5F-3C24AAF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A287-B980-44C5-91E0-447291F0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45D8-3E26-41C4-BE06-EDE7EF56A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369B7-5AFA-4FFE-A991-949EEF2F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AE90-FD73-49E0-8448-1406B436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B30D-56F6-44C4-B3FF-F49EA042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F622E-0F04-40FA-8198-CE0898B2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7E13-91C3-4589-951F-FEF8792D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19CD-8A4F-420A-9E0B-31858776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3524-B993-441D-8716-7485509B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2679B-68DA-4693-B080-649BD03BC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F0A6-6B5F-4D74-B9F1-D2B2238B9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8B6FD-DCC4-4222-AD81-95733FDE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A828B-0003-4471-A90B-7F06B270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6A3B2-6D27-4352-87A0-4F7C951F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C133-E977-40FE-92C4-EF91288F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A5072-CFB6-4DF0-A41C-548A3D23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9DFE-254B-4EDA-8E7F-6C213CA4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92F63-F887-4013-8B54-ADD6465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3F4B9-FB7A-46BF-BE5A-352ECF88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FF8E7-CBC7-4D36-94F6-B83CC315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4657-7BB0-48BE-9319-43E7904C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DB23-FAF8-4838-A390-1F5CEC2D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2E8F-D052-44FD-BBA4-E0FD43FA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4602-9FFC-414B-A383-3A902BE0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95885-B7B6-42AF-9677-CA65A27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8FECC-5BDC-4415-8F0F-FA06661C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E7D4-70AF-401B-A85A-2FADCF73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CF9A-961E-4249-8E34-69BA61EA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83D8F-EDF6-4D6C-8FFF-69799FFC5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AF81F-A103-4B98-A040-0D7A667D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C012-CDED-4900-A9D5-1FED5108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872C0-C20F-4FD9-8D94-0857A623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B8420-064C-45EE-94D3-15120474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4928D-327D-4702-A9B0-E52896F9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53806-F385-4F42-B0DD-940BF1C8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DB11-9964-4DE2-A798-12CA2D813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BA55-A4D1-4798-9F18-48D8CF3AA3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58B7-9278-4324-8C5A-180DA59C1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10E9-F4C1-495D-8192-C393FB156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FAC9-AD87-453C-93BD-964A3D08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73E8B-95B0-4B09-97E9-52F6BF5F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1395128"/>
            <a:ext cx="6163535" cy="4067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857055-88C2-4860-AB6A-580337006F77}"/>
              </a:ext>
            </a:extLst>
          </p:cNvPr>
          <p:cNvSpPr/>
          <p:nvPr/>
        </p:nvSpPr>
        <p:spPr>
          <a:xfrm>
            <a:off x="2924175" y="2609850"/>
            <a:ext cx="638175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E618D-5AFE-406C-9B4D-4A98037C2718}"/>
              </a:ext>
            </a:extLst>
          </p:cNvPr>
          <p:cNvSpPr/>
          <p:nvPr/>
        </p:nvSpPr>
        <p:spPr>
          <a:xfrm>
            <a:off x="2847975" y="5257800"/>
            <a:ext cx="3771900" cy="205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543C0-E0E1-4229-95FA-AAA1C626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790206"/>
            <a:ext cx="732574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391E3-8AB2-4DF2-9217-03C61DCF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504946"/>
            <a:ext cx="1140301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Fajfr</dc:creator>
  <cp:lastModifiedBy>Jan Fajfr</cp:lastModifiedBy>
  <cp:revision>4</cp:revision>
  <dcterms:created xsi:type="dcterms:W3CDTF">2020-05-17T13:02:04Z</dcterms:created>
  <dcterms:modified xsi:type="dcterms:W3CDTF">2020-05-17T20:33:49Z</dcterms:modified>
</cp:coreProperties>
</file>