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CFD8F-E875-48EB-9C74-AB149A91F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8C804E-9DAB-45E5-957A-AB91F287A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B9E98E-077C-48D4-B6C3-C00FCA24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609E-76F9-4707-B229-F44A7BD1CAA2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ED6363-A636-4DED-825A-2B56E58C7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2F5856-C85B-4BA0-916E-10F5F725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E7AD-57D3-44BF-B251-24BC352FF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46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76663-F285-4508-A5BE-9227E365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455450-529D-45E3-AA4C-736E75FA5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46C20-8EEE-4893-B7BC-D4670A6F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609E-76F9-4707-B229-F44A7BD1CAA2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A5D600-C7AD-44D5-957B-FBE2E417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77DEB1-F8A4-4ED5-9220-8946C681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E7AD-57D3-44BF-B251-24BC352FF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61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681D50-361D-448A-B149-880CBF343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5D8306-5873-41A5-B313-E7DCD5386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008EA7-FC0D-431A-AB55-7BCADFA3D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609E-76F9-4707-B229-F44A7BD1CAA2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79ABC4-754A-408C-9F40-50D330C66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E43EBF-C210-48C8-9C6E-4D52AD90F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E7AD-57D3-44BF-B251-24BC352FF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83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7DBD3-5E25-4F89-84F7-94316D8D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FF23F-DF8E-46E4-AC7B-18232E8CD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461D98-32BE-4AAA-B9B5-536B5DE7E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609E-76F9-4707-B229-F44A7BD1CAA2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9EC391-E740-43A4-B0E0-0CEFA0D2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2B8E41-619C-46DF-9FDC-4492883C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E7AD-57D3-44BF-B251-24BC352FF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21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F2E91-314F-4CDF-9ADB-9514324AC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6B5C70-23E1-49E1-A993-7DA51D4CC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8D25DF-68D4-4A61-9DB0-C801E550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609E-76F9-4707-B229-F44A7BD1CAA2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102270-177E-4FC1-A9D6-CBB1E650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B0430-E5F7-4642-BF79-0C899C412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E7AD-57D3-44BF-B251-24BC352FF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60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C6FC8-2C38-4502-B5F7-3D185352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6381F9-2546-42DC-9EC9-F09680D14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9663CE-0576-4E65-848E-8FC50CB2B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6B2C07-C916-42EF-AD88-120B02304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609E-76F9-4707-B229-F44A7BD1CAA2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448990-5E52-4BBF-9044-CF822D6BE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D4288B-0407-42E3-BDD2-600CCAC9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E7AD-57D3-44BF-B251-24BC352FF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62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93ACA-4676-4C3F-A55D-86F0CF401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3E4712-172F-41EB-896F-BF81AF4E6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51C5C4-9CBD-4D72-B23B-44D6CFFB7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958D99-34C8-4240-848D-E5FDA2174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549C1B-763F-4D4B-A3EC-771F73D2D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868FC0-4CF3-4989-B0BC-29141F3D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609E-76F9-4707-B229-F44A7BD1CAA2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87EE5B-F201-4243-9DFB-9783BBB0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F1548D-E088-4BE5-86E2-24FB4FBC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E7AD-57D3-44BF-B251-24BC352FF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18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489FD-F856-4D14-879D-A678CEF8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27D244-FA62-4218-BC55-1EF7D3034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609E-76F9-4707-B229-F44A7BD1CAA2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C18B05-5980-45C4-973C-ABB95B193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3E6EE8-E094-4079-8665-04007317E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E7AD-57D3-44BF-B251-24BC352FF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46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95A157-7B23-4B2F-95A6-FFD72B5A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609E-76F9-4707-B229-F44A7BD1CAA2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8D7EC4-262B-4C11-975C-BD44E3D9B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2D1EF-FB16-46F2-BD61-80F4800D6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E7AD-57D3-44BF-B251-24BC352FF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14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10E88-DF79-481A-8563-9069C27AF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504D05-D17B-4E2E-82BC-727560BF2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7EAC71-D323-46C8-A67D-83E922C55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D4FF48-99B9-455F-BC00-5F0D092B3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609E-76F9-4707-B229-F44A7BD1CAA2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13D900-8138-4C79-AAB7-FE3548692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64CFFF-96CE-4D23-A466-FB139902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E7AD-57D3-44BF-B251-24BC352FF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64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3EB60-D2A8-41B4-9B9B-56451F47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4B7525-C666-47F8-B642-C9C95DB82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0E996F-12DD-429A-AA87-7CDF16FC9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894C08-C7B0-4168-9466-73BF54C6C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609E-76F9-4707-B229-F44A7BD1CAA2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33152-91DF-407D-ACDD-D8214F2F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AB5D92-2291-4AA2-BA7F-27D10C7B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E7AD-57D3-44BF-B251-24BC352FF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59E179-8AB2-4CD8-8295-9E5B9364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9A7DE0-AC38-45D0-804D-C9906E649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AF88D1-9F98-432E-BFFB-D991B3BCA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609E-76F9-4707-B229-F44A7BD1CAA2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8E059-A591-4BC2-BE5A-6AFB122A5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BFE074-365E-4064-A653-1B4E92B1D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2E7AD-57D3-44BF-B251-24BC352FF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20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CF19C6D-E2B0-41A7-8612-DA36F852B495}"/>
              </a:ext>
            </a:extLst>
          </p:cNvPr>
          <p:cNvGrpSpPr/>
          <p:nvPr/>
        </p:nvGrpSpPr>
        <p:grpSpPr>
          <a:xfrm>
            <a:off x="809127" y="1708948"/>
            <a:ext cx="10659692" cy="2837173"/>
            <a:chOff x="-398048" y="1829010"/>
            <a:chExt cx="6076592" cy="439657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7C0FDAB-0F8B-46D8-A376-041C33C555C8}"/>
                </a:ext>
              </a:extLst>
            </p:cNvPr>
            <p:cNvSpPr/>
            <p:nvPr/>
          </p:nvSpPr>
          <p:spPr>
            <a:xfrm>
              <a:off x="-385833" y="2204992"/>
              <a:ext cx="6064377" cy="402059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5E1C9AD-414C-4626-8B55-55C9C24AA6EC}"/>
                </a:ext>
              </a:extLst>
            </p:cNvPr>
            <p:cNvSpPr txBox="1"/>
            <p:nvPr/>
          </p:nvSpPr>
          <p:spPr>
            <a:xfrm>
              <a:off x="-398048" y="1829010"/>
              <a:ext cx="3925178" cy="572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STACK </a:t>
              </a:r>
              <a:r>
                <a:rPr lang="ko-KR" altLang="en-US" dirty="0"/>
                <a:t>영역 </a:t>
              </a:r>
              <a:r>
                <a:rPr lang="en-US" altLang="ko-KR" dirty="0"/>
                <a:t>– </a:t>
              </a:r>
              <a:r>
                <a:rPr lang="en-US" altLang="ko-KR" sz="1600" dirty="0" err="1"/>
                <a:t>TextScreen</a:t>
              </a:r>
              <a:r>
                <a:rPr lang="ko-KR" altLang="en-US" sz="1600" dirty="0"/>
                <a:t> 변수 선언 </a:t>
              </a:r>
              <a:r>
                <a:rPr lang="en-US" altLang="ko-KR" sz="1600" dirty="0"/>
                <a:t>(Line26)</a:t>
              </a:r>
              <a:endParaRPr lang="ko-KR" altLang="en-US" dirty="0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F59EB03C-D35E-4C5C-ABBB-2CDED5E8F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530" y="730030"/>
            <a:ext cx="4836147" cy="9789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D3D19B-E0C6-400A-A10C-DEFC3A0B678C}"/>
              </a:ext>
            </a:extLst>
          </p:cNvPr>
          <p:cNvSpPr txBox="1"/>
          <p:nvPr/>
        </p:nvSpPr>
        <p:spPr>
          <a:xfrm>
            <a:off x="8501269" y="255032"/>
            <a:ext cx="3200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[ int, int (8byte)] [ char* (8byte)] [char (8byte)] -&gt; 24Byte</a:t>
            </a:r>
            <a:endParaRPr lang="ko-KR" altLang="en-US" sz="11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703E18C-6206-4CC3-A066-97AF418FBAA8}"/>
              </a:ext>
            </a:extLst>
          </p:cNvPr>
          <p:cNvGrpSpPr/>
          <p:nvPr/>
        </p:nvGrpSpPr>
        <p:grpSpPr>
          <a:xfrm>
            <a:off x="1121696" y="3344582"/>
            <a:ext cx="10055981" cy="938893"/>
            <a:chOff x="1258414" y="4611410"/>
            <a:chExt cx="8514272" cy="938893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C154804-1D64-45ED-B022-0FEA92BCD278}"/>
                </a:ext>
              </a:extLst>
            </p:cNvPr>
            <p:cNvSpPr/>
            <p:nvPr/>
          </p:nvSpPr>
          <p:spPr>
            <a:xfrm>
              <a:off x="1258414" y="4765299"/>
              <a:ext cx="8514272" cy="785004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F0A3D3-F141-40C2-8BAA-020C9E65F8A1}"/>
                </a:ext>
              </a:extLst>
            </p:cNvPr>
            <p:cNvSpPr txBox="1"/>
            <p:nvPr/>
          </p:nvSpPr>
          <p:spPr>
            <a:xfrm>
              <a:off x="1258414" y="4611410"/>
              <a:ext cx="10735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Main </a:t>
              </a:r>
              <a:r>
                <a:rPr lang="ko-KR" altLang="en-US" sz="1400" dirty="0"/>
                <a:t>함수 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BADCEFE-5A3E-4D9A-A341-AA1A4ACA3ED3}"/>
              </a:ext>
            </a:extLst>
          </p:cNvPr>
          <p:cNvGrpSpPr/>
          <p:nvPr/>
        </p:nvGrpSpPr>
        <p:grpSpPr>
          <a:xfrm>
            <a:off x="2104846" y="3703348"/>
            <a:ext cx="2096218" cy="375249"/>
            <a:chOff x="2784895" y="5854385"/>
            <a:chExt cx="2096218" cy="37524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02C5501-6EC6-4AB9-8AE7-4DD510CDA4D6}"/>
                </a:ext>
              </a:extLst>
            </p:cNvPr>
            <p:cNvSpPr/>
            <p:nvPr/>
          </p:nvSpPr>
          <p:spPr>
            <a:xfrm>
              <a:off x="2784895" y="5854385"/>
              <a:ext cx="1293962" cy="3752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bg1">
                      <a:lumMod val="95000"/>
                    </a:schemeClr>
                  </a:solidFill>
                </a:rPr>
                <a:t>NewScreen</a:t>
              </a:r>
              <a:endParaRPr lang="ko-KR" alt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2BBE67A-8D0A-4D67-AB5D-EFC7E47071C3}"/>
                </a:ext>
              </a:extLst>
            </p:cNvPr>
            <p:cNvSpPr/>
            <p:nvPr/>
          </p:nvSpPr>
          <p:spPr>
            <a:xfrm>
              <a:off x="4078857" y="5854385"/>
              <a:ext cx="802256" cy="37524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95000"/>
                    </a:schemeClr>
                  </a:solidFill>
                </a:rPr>
                <a:t>24Byte</a:t>
              </a:r>
              <a:endParaRPr lang="ko-KR" altLang="en-US" sz="1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495ACAA4-2713-49A6-8874-A27092345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93" y="207555"/>
            <a:ext cx="3292871" cy="1444574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8593FCF8-E570-4E24-986A-3FC7AD5B7673}"/>
              </a:ext>
            </a:extLst>
          </p:cNvPr>
          <p:cNvGrpSpPr/>
          <p:nvPr/>
        </p:nvGrpSpPr>
        <p:grpSpPr>
          <a:xfrm>
            <a:off x="6341530" y="255032"/>
            <a:ext cx="2096218" cy="375249"/>
            <a:chOff x="2784895" y="5854385"/>
            <a:chExt cx="2096218" cy="375249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43179BB-273B-4DF8-8EDF-CC02E6E812B0}"/>
                </a:ext>
              </a:extLst>
            </p:cNvPr>
            <p:cNvSpPr/>
            <p:nvPr/>
          </p:nvSpPr>
          <p:spPr>
            <a:xfrm>
              <a:off x="2784895" y="5854385"/>
              <a:ext cx="1293962" cy="3752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bg1">
                      <a:lumMod val="95000"/>
                    </a:schemeClr>
                  </a:solidFill>
                </a:rPr>
                <a:t>NewScreen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43663B1-87C1-480C-8A19-95ADB59372D7}"/>
                </a:ext>
              </a:extLst>
            </p:cNvPr>
            <p:cNvSpPr/>
            <p:nvPr/>
          </p:nvSpPr>
          <p:spPr>
            <a:xfrm>
              <a:off x="4078857" y="5854385"/>
              <a:ext cx="802256" cy="37524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95000"/>
                    </a:schemeClr>
                  </a:solidFill>
                </a:rPr>
                <a:t>24Byte</a:t>
              </a:r>
              <a:endParaRPr lang="ko-KR" altLang="en-US" sz="1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2ACC7ED-19EE-4736-B8CA-8EAB361A30F1}"/>
              </a:ext>
            </a:extLst>
          </p:cNvPr>
          <p:cNvSpPr txBox="1"/>
          <p:nvPr/>
        </p:nvSpPr>
        <p:spPr>
          <a:xfrm>
            <a:off x="5232478" y="246310"/>
            <a:ext cx="1109052" cy="305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바이트패딩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4246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CF19C6D-E2B0-41A7-8612-DA36F852B495}"/>
              </a:ext>
            </a:extLst>
          </p:cNvPr>
          <p:cNvGrpSpPr/>
          <p:nvPr/>
        </p:nvGrpSpPr>
        <p:grpSpPr>
          <a:xfrm>
            <a:off x="809127" y="1708948"/>
            <a:ext cx="10659692" cy="2837173"/>
            <a:chOff x="-398048" y="1829010"/>
            <a:chExt cx="6076592" cy="439657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7C0FDAB-0F8B-46D8-A376-041C33C555C8}"/>
                </a:ext>
              </a:extLst>
            </p:cNvPr>
            <p:cNvSpPr/>
            <p:nvPr/>
          </p:nvSpPr>
          <p:spPr>
            <a:xfrm>
              <a:off x="-385833" y="2204992"/>
              <a:ext cx="6064377" cy="402059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5E1C9AD-414C-4626-8B55-55C9C24AA6EC}"/>
                </a:ext>
              </a:extLst>
            </p:cNvPr>
            <p:cNvSpPr txBox="1"/>
            <p:nvPr/>
          </p:nvSpPr>
          <p:spPr>
            <a:xfrm>
              <a:off x="-398048" y="1829010"/>
              <a:ext cx="3925178" cy="572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STACK </a:t>
              </a:r>
              <a:r>
                <a:rPr lang="ko-KR" altLang="en-US" dirty="0"/>
                <a:t>영역 </a:t>
              </a:r>
              <a:r>
                <a:rPr lang="en-US" altLang="ko-KR" dirty="0"/>
                <a:t>– </a:t>
              </a:r>
              <a:r>
                <a:rPr lang="en-US" altLang="ko-KR" sz="1600" dirty="0" err="1"/>
                <a:t>CreateScreen</a:t>
              </a:r>
              <a:r>
                <a:rPr lang="en-US" altLang="ko-KR" sz="1600" dirty="0"/>
                <a:t> </a:t>
              </a:r>
              <a:r>
                <a:rPr lang="ko-KR" altLang="en-US" sz="1600" dirty="0"/>
                <a:t>함수 호출 </a:t>
              </a:r>
              <a:r>
                <a:rPr lang="en-US" altLang="ko-KR" sz="1600" dirty="0"/>
                <a:t>(Line28)</a:t>
              </a:r>
              <a:endParaRPr lang="ko-KR" altLang="en-US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703E18C-6206-4CC3-A066-97AF418FBAA8}"/>
              </a:ext>
            </a:extLst>
          </p:cNvPr>
          <p:cNvGrpSpPr/>
          <p:nvPr/>
        </p:nvGrpSpPr>
        <p:grpSpPr>
          <a:xfrm>
            <a:off x="1147576" y="3339443"/>
            <a:ext cx="10055981" cy="938893"/>
            <a:chOff x="1258414" y="4611410"/>
            <a:chExt cx="8514272" cy="938893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C154804-1D64-45ED-B022-0FEA92BCD278}"/>
                </a:ext>
              </a:extLst>
            </p:cNvPr>
            <p:cNvSpPr/>
            <p:nvPr/>
          </p:nvSpPr>
          <p:spPr>
            <a:xfrm>
              <a:off x="1258414" y="4765299"/>
              <a:ext cx="8514272" cy="785004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F0A3D3-F141-40C2-8BAA-020C9E65F8A1}"/>
                </a:ext>
              </a:extLst>
            </p:cNvPr>
            <p:cNvSpPr txBox="1"/>
            <p:nvPr/>
          </p:nvSpPr>
          <p:spPr>
            <a:xfrm>
              <a:off x="1258414" y="4611410"/>
              <a:ext cx="10735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Main </a:t>
              </a:r>
              <a:r>
                <a:rPr lang="ko-KR" altLang="en-US" sz="1400" dirty="0"/>
                <a:t>함수 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BADCEFE-5A3E-4D9A-A341-AA1A4ACA3ED3}"/>
              </a:ext>
            </a:extLst>
          </p:cNvPr>
          <p:cNvGrpSpPr/>
          <p:nvPr/>
        </p:nvGrpSpPr>
        <p:grpSpPr>
          <a:xfrm>
            <a:off x="2130726" y="3698209"/>
            <a:ext cx="2096218" cy="375249"/>
            <a:chOff x="2784895" y="5854385"/>
            <a:chExt cx="2096218" cy="37524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02C5501-6EC6-4AB9-8AE7-4DD510CDA4D6}"/>
                </a:ext>
              </a:extLst>
            </p:cNvPr>
            <p:cNvSpPr/>
            <p:nvPr/>
          </p:nvSpPr>
          <p:spPr>
            <a:xfrm>
              <a:off x="2784895" y="5854385"/>
              <a:ext cx="1293962" cy="3752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bg1">
                      <a:lumMod val="95000"/>
                    </a:schemeClr>
                  </a:solidFill>
                </a:rPr>
                <a:t>NewScreen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2BBE67A-8D0A-4D67-AB5D-EFC7E47071C3}"/>
                </a:ext>
              </a:extLst>
            </p:cNvPr>
            <p:cNvSpPr/>
            <p:nvPr/>
          </p:nvSpPr>
          <p:spPr>
            <a:xfrm>
              <a:off x="4078857" y="5854385"/>
              <a:ext cx="802256" cy="37524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95000"/>
                    </a:schemeClr>
                  </a:solidFill>
                </a:rPr>
                <a:t>24Byte</a:t>
              </a:r>
              <a:endParaRPr lang="ko-KR" altLang="en-US" sz="1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495ACAA4-2713-49A6-8874-A27092345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93" y="207555"/>
            <a:ext cx="3292871" cy="144457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C3EA8D5-E831-485D-9EC9-0F1F1CE18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241" y="456511"/>
            <a:ext cx="7266788" cy="9650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4A8A25-EED5-48E6-A01E-71AD607F7DE3}"/>
              </a:ext>
            </a:extLst>
          </p:cNvPr>
          <p:cNvSpPr txBox="1"/>
          <p:nvPr/>
        </p:nvSpPr>
        <p:spPr>
          <a:xfrm>
            <a:off x="4718650" y="3608805"/>
            <a:ext cx="1561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</a:rPr>
              <a:t>_Width(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값 복사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</a:rPr>
              <a:t>, 8Byte)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AF08B4-E4BA-4147-A036-B38B586B67D0}"/>
              </a:ext>
            </a:extLst>
          </p:cNvPr>
          <p:cNvSpPr txBox="1"/>
          <p:nvPr/>
        </p:nvSpPr>
        <p:spPr>
          <a:xfrm>
            <a:off x="6456153" y="3608805"/>
            <a:ext cx="1570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</a:rPr>
              <a:t>_Height(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값 복사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</a:rPr>
              <a:t>, 8Byte)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0CD0A9-4128-4B2F-A112-A1B9615603B1}"/>
              </a:ext>
            </a:extLst>
          </p:cNvPr>
          <p:cNvSpPr txBox="1"/>
          <p:nvPr/>
        </p:nvSpPr>
        <p:spPr>
          <a:xfrm>
            <a:off x="8202283" y="3567466"/>
            <a:ext cx="1858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_</a:t>
            </a:r>
            <a:r>
              <a:rPr lang="en-US" altLang="ko-KR" sz="1400" dirty="0" err="1">
                <a:solidFill>
                  <a:schemeClr val="bg1">
                    <a:lumMod val="95000"/>
                  </a:schemeClr>
                </a:solidFill>
              </a:rPr>
              <a:t>DefaultValue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참조 전달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</a:rPr>
              <a:t>, 8Byte)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EE29C2-A1C7-43F1-8208-2C5348A5CCD9}"/>
              </a:ext>
            </a:extLst>
          </p:cNvPr>
          <p:cNvSpPr txBox="1"/>
          <p:nvPr/>
        </p:nvSpPr>
        <p:spPr>
          <a:xfrm>
            <a:off x="2484408" y="2984740"/>
            <a:ext cx="846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NewScreen</a:t>
            </a:r>
            <a:r>
              <a:rPr lang="ko-KR" altLang="en-US" dirty="0"/>
              <a:t>의 멤버 변수</a:t>
            </a:r>
            <a:r>
              <a:rPr lang="en-US" altLang="ko-KR" dirty="0"/>
              <a:t>( Width_, Height_)</a:t>
            </a:r>
            <a:r>
              <a:rPr lang="ko-KR" altLang="en-US" dirty="0"/>
              <a:t>에 값 전달</a:t>
            </a:r>
            <a:r>
              <a:rPr lang="en-US" altLang="ko-KR" dirty="0"/>
              <a:t>, _</a:t>
            </a:r>
            <a:r>
              <a:rPr lang="en-US" altLang="ko-KR" dirty="0" err="1"/>
              <a:t>DefaultValue</a:t>
            </a:r>
            <a:r>
              <a:rPr lang="ko-KR" altLang="en-US" dirty="0"/>
              <a:t>참조 전달</a:t>
            </a:r>
          </a:p>
        </p:txBody>
      </p:sp>
    </p:spTree>
    <p:extLst>
      <p:ext uri="{BB962C8B-B14F-4D97-AF65-F5344CB8AC3E}">
        <p14:creationId xmlns:p14="http://schemas.microsoft.com/office/powerpoint/2010/main" val="202333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CF19C6D-E2B0-41A7-8612-DA36F852B495}"/>
              </a:ext>
            </a:extLst>
          </p:cNvPr>
          <p:cNvGrpSpPr/>
          <p:nvPr/>
        </p:nvGrpSpPr>
        <p:grpSpPr>
          <a:xfrm>
            <a:off x="908193" y="4278702"/>
            <a:ext cx="10659692" cy="2130725"/>
            <a:chOff x="-398048" y="1829010"/>
            <a:chExt cx="6076592" cy="439657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7C0FDAB-0F8B-46D8-A376-041C33C555C8}"/>
                </a:ext>
              </a:extLst>
            </p:cNvPr>
            <p:cNvSpPr/>
            <p:nvPr/>
          </p:nvSpPr>
          <p:spPr>
            <a:xfrm>
              <a:off x="-385833" y="2204992"/>
              <a:ext cx="6064377" cy="402059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5E1C9AD-414C-4626-8B55-55C9C24AA6EC}"/>
                </a:ext>
              </a:extLst>
            </p:cNvPr>
            <p:cNvSpPr txBox="1"/>
            <p:nvPr/>
          </p:nvSpPr>
          <p:spPr>
            <a:xfrm>
              <a:off x="-398048" y="1829010"/>
              <a:ext cx="3925178" cy="762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STACK </a:t>
              </a:r>
              <a:r>
                <a:rPr lang="ko-KR" altLang="en-US" dirty="0"/>
                <a:t>영역 </a:t>
              </a:r>
              <a:r>
                <a:rPr lang="en-US" altLang="ko-KR" dirty="0"/>
                <a:t>– </a:t>
              </a:r>
              <a:r>
                <a:rPr lang="en-US" altLang="ko-KR" sz="1600" dirty="0" err="1"/>
                <a:t>CreateScreen</a:t>
              </a:r>
              <a:r>
                <a:rPr lang="en-US" altLang="ko-KR" sz="1600" dirty="0"/>
                <a:t>() </a:t>
              </a:r>
              <a:r>
                <a:rPr lang="ko-KR" altLang="en-US" sz="1600" dirty="0"/>
                <a:t>함수 호출 </a:t>
              </a:r>
              <a:r>
                <a:rPr lang="en-US" altLang="ko-KR" sz="1600" dirty="0"/>
                <a:t>(Line28)</a:t>
              </a:r>
              <a:endParaRPr lang="ko-KR" altLang="en-US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703E18C-6206-4CC3-A066-97AF418FBAA8}"/>
              </a:ext>
            </a:extLst>
          </p:cNvPr>
          <p:cNvGrpSpPr/>
          <p:nvPr/>
        </p:nvGrpSpPr>
        <p:grpSpPr>
          <a:xfrm>
            <a:off x="1246642" y="5092291"/>
            <a:ext cx="10055981" cy="1049351"/>
            <a:chOff x="1258414" y="4611410"/>
            <a:chExt cx="8514272" cy="938893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C154804-1D64-45ED-B022-0FEA92BCD278}"/>
                </a:ext>
              </a:extLst>
            </p:cNvPr>
            <p:cNvSpPr/>
            <p:nvPr/>
          </p:nvSpPr>
          <p:spPr>
            <a:xfrm>
              <a:off x="1258414" y="4765299"/>
              <a:ext cx="8514272" cy="785004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F0A3D3-F141-40C2-8BAA-020C9E65F8A1}"/>
                </a:ext>
              </a:extLst>
            </p:cNvPr>
            <p:cNvSpPr txBox="1"/>
            <p:nvPr/>
          </p:nvSpPr>
          <p:spPr>
            <a:xfrm>
              <a:off x="1258414" y="4611410"/>
              <a:ext cx="10735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Main </a:t>
              </a:r>
              <a:r>
                <a:rPr lang="ko-KR" altLang="en-US" sz="1400" dirty="0"/>
                <a:t>함수 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BADCEFE-5A3E-4D9A-A341-AA1A4ACA3ED3}"/>
              </a:ext>
            </a:extLst>
          </p:cNvPr>
          <p:cNvGrpSpPr/>
          <p:nvPr/>
        </p:nvGrpSpPr>
        <p:grpSpPr>
          <a:xfrm>
            <a:off x="2229792" y="5517369"/>
            <a:ext cx="2096218" cy="419396"/>
            <a:chOff x="2784895" y="5854385"/>
            <a:chExt cx="2096218" cy="37524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02C5501-6EC6-4AB9-8AE7-4DD510CDA4D6}"/>
                </a:ext>
              </a:extLst>
            </p:cNvPr>
            <p:cNvSpPr/>
            <p:nvPr/>
          </p:nvSpPr>
          <p:spPr>
            <a:xfrm>
              <a:off x="2784895" y="5854385"/>
              <a:ext cx="1293962" cy="3752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bg1">
                      <a:lumMod val="95000"/>
                    </a:schemeClr>
                  </a:solidFill>
                </a:rPr>
                <a:t>NewScreen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2BBE67A-8D0A-4D67-AB5D-EFC7E47071C3}"/>
                </a:ext>
              </a:extLst>
            </p:cNvPr>
            <p:cNvSpPr/>
            <p:nvPr/>
          </p:nvSpPr>
          <p:spPr>
            <a:xfrm>
              <a:off x="4078857" y="5854385"/>
              <a:ext cx="802256" cy="37524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95000"/>
                    </a:schemeClr>
                  </a:solidFill>
                </a:rPr>
                <a:t>24Byte</a:t>
              </a:r>
              <a:endParaRPr lang="ko-KR" altLang="en-US" sz="1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495ACAA4-2713-49A6-8874-A27092345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93" y="207555"/>
            <a:ext cx="3292871" cy="144457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F6413DA-8043-44D4-ADCD-4790D7043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747" y="233826"/>
            <a:ext cx="7266788" cy="9650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ACFF049-494D-4ED9-A540-C76F3321D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979" y="1230082"/>
            <a:ext cx="4796287" cy="353268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92B57E60-9298-402B-8209-6340C5FE690B}"/>
              </a:ext>
            </a:extLst>
          </p:cNvPr>
          <p:cNvGrpSpPr/>
          <p:nvPr/>
        </p:nvGrpSpPr>
        <p:grpSpPr>
          <a:xfrm>
            <a:off x="908191" y="2027652"/>
            <a:ext cx="10659694" cy="2130725"/>
            <a:chOff x="-398049" y="1829010"/>
            <a:chExt cx="6076593" cy="439657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1F1E2B6-9271-4EA7-9FAA-D43F0C5E4427}"/>
                </a:ext>
              </a:extLst>
            </p:cNvPr>
            <p:cNvSpPr/>
            <p:nvPr/>
          </p:nvSpPr>
          <p:spPr>
            <a:xfrm>
              <a:off x="-385833" y="2204992"/>
              <a:ext cx="6064377" cy="402059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6627E2A-C416-4361-9840-4A42DB49B748}"/>
                </a:ext>
              </a:extLst>
            </p:cNvPr>
            <p:cNvSpPr txBox="1"/>
            <p:nvPr/>
          </p:nvSpPr>
          <p:spPr>
            <a:xfrm>
              <a:off x="-398049" y="1829010"/>
              <a:ext cx="4011314" cy="762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HEAP </a:t>
              </a:r>
              <a:r>
                <a:rPr lang="ko-KR" altLang="en-US" dirty="0"/>
                <a:t>영역 </a:t>
              </a:r>
              <a:r>
                <a:rPr lang="en-US" altLang="ko-KR" dirty="0"/>
                <a:t>– </a:t>
              </a:r>
              <a:r>
                <a:rPr lang="en-US" altLang="ko-KR" sz="1600" dirty="0" err="1"/>
                <a:t>PixelData</a:t>
              </a:r>
              <a:r>
                <a:rPr lang="en-US" altLang="ko-KR" sz="1600" dirty="0"/>
                <a:t>_ = new char[(</a:t>
              </a:r>
              <a:r>
                <a:rPr lang="en-US" altLang="ko-KR" sz="1600" dirty="0" err="1"/>
                <a:t>RealWidth</a:t>
              </a:r>
              <a:r>
                <a:rPr lang="en-US" altLang="ko-KR" sz="1600" dirty="0"/>
                <a:t> * Height_) + 1] (Line37)</a:t>
              </a:r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1035A91-8846-4397-8271-EE0A482917B2}"/>
              </a:ext>
            </a:extLst>
          </p:cNvPr>
          <p:cNvSpPr txBox="1"/>
          <p:nvPr/>
        </p:nvSpPr>
        <p:spPr>
          <a:xfrm>
            <a:off x="4761507" y="5542401"/>
            <a:ext cx="136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PixelData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_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05AB623-0142-464D-B7A6-E3BF9699B979}"/>
              </a:ext>
            </a:extLst>
          </p:cNvPr>
          <p:cNvSpPr/>
          <p:nvPr/>
        </p:nvSpPr>
        <p:spPr>
          <a:xfrm>
            <a:off x="4730012" y="3002992"/>
            <a:ext cx="1553701" cy="3947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Char(11Byte)</a:t>
            </a:r>
            <a:endParaRPr lang="ko-KR" altLang="en-US" dirty="0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86DFD82D-FA37-48DB-AF48-9A28CBC89961}"/>
              </a:ext>
            </a:extLst>
          </p:cNvPr>
          <p:cNvCxnSpPr>
            <a:cxnSpLocks/>
            <a:stCxn id="13" idx="0"/>
            <a:endCxn id="31" idx="1"/>
          </p:cNvCxnSpPr>
          <p:nvPr/>
        </p:nvCxnSpPr>
        <p:spPr>
          <a:xfrm rot="16200000" flipV="1">
            <a:off x="3916234" y="4014133"/>
            <a:ext cx="2342047" cy="714489"/>
          </a:xfrm>
          <a:prstGeom prst="bentConnector4">
            <a:avLst>
              <a:gd name="adj1" fmla="val 63835"/>
              <a:gd name="adj2" fmla="val 15010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6EBB86D-E512-425F-BAFB-405887E6F3E9}"/>
              </a:ext>
            </a:extLst>
          </p:cNvPr>
          <p:cNvSpPr txBox="1"/>
          <p:nvPr/>
        </p:nvSpPr>
        <p:spPr>
          <a:xfrm>
            <a:off x="6487064" y="3002992"/>
            <a:ext cx="4209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NewScreen</a:t>
            </a:r>
            <a:r>
              <a:rPr lang="ko-KR" altLang="en-US" dirty="0"/>
              <a:t>의 멤버변수 </a:t>
            </a:r>
            <a:r>
              <a:rPr lang="en-US" altLang="ko-KR" dirty="0" err="1"/>
              <a:t>PixelData</a:t>
            </a:r>
            <a:r>
              <a:rPr lang="en-US" altLang="ko-KR" dirty="0"/>
              <a:t>_</a:t>
            </a:r>
            <a:r>
              <a:rPr lang="ko-KR" altLang="en-US" dirty="0"/>
              <a:t>에 </a:t>
            </a:r>
            <a:r>
              <a:rPr lang="ko-KR" altLang="en-US" dirty="0" err="1"/>
              <a:t>주소값</a:t>
            </a:r>
            <a:r>
              <a:rPr lang="ko-KR" altLang="en-US" dirty="0"/>
              <a:t> 전달</a:t>
            </a:r>
            <a:r>
              <a:rPr lang="en-US" altLang="ko-KR" dirty="0"/>
              <a:t>, </a:t>
            </a:r>
            <a:r>
              <a:rPr lang="ko-KR" altLang="en-US" dirty="0" err="1"/>
              <a:t>주소값은</a:t>
            </a:r>
            <a:r>
              <a:rPr lang="ko-KR" altLang="en-US" dirty="0"/>
              <a:t> </a:t>
            </a:r>
            <a:r>
              <a:rPr lang="en-US" altLang="ko-KR" dirty="0"/>
              <a:t>new </a:t>
            </a:r>
            <a:r>
              <a:rPr lang="ko-KR" altLang="en-US" dirty="0"/>
              <a:t>생성자가 </a:t>
            </a:r>
            <a:r>
              <a:rPr lang="en-US" altLang="ko-KR" dirty="0"/>
              <a:t>char </a:t>
            </a:r>
            <a:r>
              <a:rPr lang="ko-KR" altLang="en-US" dirty="0"/>
              <a:t>형태의 </a:t>
            </a:r>
            <a:r>
              <a:rPr lang="en-US" altLang="ko-KR" dirty="0"/>
              <a:t>8Byte</a:t>
            </a:r>
            <a:r>
              <a:rPr lang="ko-KR" altLang="en-US" dirty="0"/>
              <a:t>로 </a:t>
            </a:r>
            <a:r>
              <a:rPr lang="ko-KR" altLang="en-US" dirty="0" err="1"/>
              <a:t>리턴함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0810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146</Words>
  <Application>Microsoft Office PowerPoint</Application>
  <PresentationFormat>와이드스크린</PresentationFormat>
  <Paragraphs>24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성훈</dc:creator>
  <cp:lastModifiedBy>김 성훈</cp:lastModifiedBy>
  <cp:revision>1</cp:revision>
  <dcterms:created xsi:type="dcterms:W3CDTF">2022-02-07T06:04:14Z</dcterms:created>
  <dcterms:modified xsi:type="dcterms:W3CDTF">2022-02-07T08:19:30Z</dcterms:modified>
</cp:coreProperties>
</file>