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59" r:id="rId6"/>
    <p:sldId id="262" r:id="rId7"/>
    <p:sldId id="268" r:id="rId8"/>
    <p:sldId id="261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81" r:id="rId20"/>
    <p:sldId id="264" r:id="rId21"/>
    <p:sldId id="265" r:id="rId22"/>
    <p:sldId id="276" r:id="rId23"/>
    <p:sldId id="277" r:id="rId24"/>
    <p:sldId id="278" r:id="rId25"/>
    <p:sldId id="279" r:id="rId26"/>
    <p:sldId id="283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B0E15-B693-EC4C-B0B2-1AE4D9735B33}" type="datetimeFigureOut">
              <a:rPr kumimoji="1" lang="zh-CN" altLang="en-US" smtClean="0"/>
              <a:t>13-1-12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6C7A-2EE3-8E47-8390-5B8CB8D00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2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www.youtube.com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watch?v</a:t>
            </a:r>
            <a:r>
              <a:rPr kumimoji="1" lang="en-US" altLang="zh-CN" dirty="0" smtClean="0"/>
              <a:t>=SAc0vQCC6UQ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/questions/11498508/socket-emit-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-socket-send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/questions/11498508/socket-emit-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-socket-send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//code</a:t>
            </a:r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= require("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"),</a:t>
            </a:r>
          </a:p>
          <a:p>
            <a:r>
              <a:rPr kumimoji="1" lang="en-US" altLang="zh-CN" dirty="0" smtClean="0"/>
              <a:t>        client = </a:t>
            </a:r>
            <a:r>
              <a:rPr kumimoji="1" lang="en-US" altLang="zh-CN" dirty="0" err="1" smtClean="0"/>
              <a:t>redis.createClient</a:t>
            </a:r>
            <a:r>
              <a:rPr kumimoji="1" lang="en-US" altLang="zh-CN" dirty="0" smtClean="0"/>
              <a:t>();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rtredis</a:t>
            </a:r>
            <a:r>
              <a:rPr kumimoji="1" lang="en-US" altLang="zh-CN" dirty="0" smtClean="0"/>
              <a:t> = function(){</a:t>
            </a:r>
          </a:p>
          <a:p>
            <a:r>
              <a:rPr kumimoji="1" lang="en-US" altLang="zh-CN" dirty="0" smtClean="0"/>
              <a:t>    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rtredis.prototype.set</a:t>
            </a:r>
            <a:r>
              <a:rPr kumimoji="1" lang="en-US" altLang="zh-CN" dirty="0" smtClean="0"/>
              <a:t> = function(key , value){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client.set</a:t>
            </a:r>
            <a:r>
              <a:rPr kumimoji="1" lang="en-US" altLang="zh-CN" dirty="0" smtClean="0"/>
              <a:t>(key , value , </a:t>
            </a:r>
            <a:r>
              <a:rPr kumimoji="1" lang="en-US" altLang="zh-CN" dirty="0" err="1" smtClean="0"/>
              <a:t>redis.print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rtredis.prototype.get</a:t>
            </a:r>
            <a:r>
              <a:rPr kumimoji="1" lang="en-US" altLang="zh-CN" dirty="0" smtClean="0"/>
              <a:t> = function(key , callback){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client.get</a:t>
            </a:r>
            <a:r>
              <a:rPr kumimoji="1" lang="en-US" altLang="zh-CN" dirty="0" smtClean="0"/>
              <a:t>(key , callback);</a:t>
            </a:r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exports.rtredis</a:t>
            </a:r>
            <a:r>
              <a:rPr kumimoji="1" lang="en-US" altLang="zh-CN" dirty="0" smtClean="0"/>
              <a:t> = function () {</a:t>
            </a:r>
          </a:p>
          <a:p>
            <a:r>
              <a:rPr kumimoji="1" lang="en-US" altLang="zh-CN" dirty="0" smtClean="0"/>
              <a:t>    return new </a:t>
            </a:r>
            <a:r>
              <a:rPr kumimoji="1" lang="en-US" altLang="zh-CN" dirty="0" err="1" smtClean="0"/>
              <a:t>rtredis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};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//test code</a:t>
            </a:r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assert = require("assert"),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rtredis</a:t>
            </a:r>
            <a:r>
              <a:rPr kumimoji="1" lang="en-US" altLang="zh-CN" dirty="0" smtClean="0"/>
              <a:t> = require("./</a:t>
            </a:r>
            <a:r>
              <a:rPr kumimoji="1" lang="en-US" altLang="zh-CN" dirty="0" err="1" smtClean="0"/>
              <a:t>rtredis</a:t>
            </a:r>
            <a:r>
              <a:rPr kumimoji="1" lang="en-US" altLang="zh-CN" dirty="0" smtClean="0"/>
              <a:t>");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describe('</a:t>
            </a:r>
            <a:r>
              <a:rPr kumimoji="1" lang="en-US" altLang="zh-CN" dirty="0" err="1" smtClean="0"/>
              <a:t>rtredis</a:t>
            </a:r>
            <a:r>
              <a:rPr kumimoji="1" lang="en-US" altLang="zh-CN" dirty="0" smtClean="0"/>
              <a:t>', function(){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db0 = </a:t>
            </a:r>
            <a:r>
              <a:rPr kumimoji="1" lang="en-US" altLang="zh-CN" dirty="0" err="1" smtClean="0"/>
              <a:t>rtredis.rtredis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before(function(){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('before testing!');</a:t>
            </a:r>
          </a:p>
          <a:p>
            <a:r>
              <a:rPr kumimoji="1" lang="en-US" altLang="zh-CN" dirty="0" smtClean="0"/>
              <a:t>    });</a:t>
            </a:r>
          </a:p>
          <a:p>
            <a:r>
              <a:rPr kumimoji="1" lang="en-US" altLang="zh-CN" dirty="0" smtClean="0"/>
              <a:t>    describe('#set()', function(){</a:t>
            </a:r>
          </a:p>
          <a:p>
            <a:r>
              <a:rPr kumimoji="1" lang="en-US" altLang="zh-CN" dirty="0" smtClean="0"/>
              <a:t>        it('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set' , function(done){</a:t>
            </a:r>
          </a:p>
          <a:p>
            <a:r>
              <a:rPr kumimoji="1" lang="en-US" altLang="zh-CN" dirty="0" smtClean="0"/>
              <a:t>            db0.set('</a:t>
            </a:r>
            <a:r>
              <a:rPr kumimoji="1" lang="en-US" altLang="zh-CN" dirty="0" err="1" smtClean="0"/>
              <a:t>longhao</a:t>
            </a:r>
            <a:r>
              <a:rPr kumimoji="1" lang="en-US" altLang="zh-CN" dirty="0" smtClean="0"/>
              <a:t>' , 'china');</a:t>
            </a:r>
          </a:p>
          <a:p>
            <a:r>
              <a:rPr kumimoji="1" lang="en-US" altLang="zh-CN" dirty="0" smtClean="0"/>
              <a:t>            done();</a:t>
            </a:r>
          </a:p>
          <a:p>
            <a:r>
              <a:rPr kumimoji="1" lang="en-US" altLang="zh-CN" dirty="0" smtClean="0"/>
              <a:t>        });</a:t>
            </a:r>
          </a:p>
          <a:p>
            <a:r>
              <a:rPr kumimoji="1" lang="en-US" altLang="zh-CN" dirty="0" smtClean="0"/>
              <a:t>    });</a:t>
            </a:r>
          </a:p>
          <a:p>
            <a:r>
              <a:rPr kumimoji="1" lang="en-US" altLang="zh-CN" dirty="0" smtClean="0"/>
              <a:t>    describe('#get()', function(done){</a:t>
            </a:r>
          </a:p>
          <a:p>
            <a:r>
              <a:rPr kumimoji="1" lang="en-US" altLang="zh-CN" dirty="0" smtClean="0"/>
              <a:t>        it('</a:t>
            </a:r>
            <a:r>
              <a:rPr kumimoji="1" lang="en-US" altLang="zh-CN" dirty="0" err="1" smtClean="0"/>
              <a:t>resit</a:t>
            </a:r>
            <a:r>
              <a:rPr kumimoji="1" lang="en-US" altLang="zh-CN" dirty="0" smtClean="0"/>
              <a:t> get' , function(done){</a:t>
            </a:r>
          </a:p>
          <a:p>
            <a:r>
              <a:rPr kumimoji="1" lang="en-US" altLang="zh-CN" dirty="0" smtClean="0"/>
              <a:t>            db0.get('</a:t>
            </a:r>
            <a:r>
              <a:rPr kumimoji="1" lang="en-US" altLang="zh-CN" dirty="0" err="1" smtClean="0"/>
              <a:t>longhao</a:t>
            </a:r>
            <a:r>
              <a:rPr kumimoji="1" lang="en-US" altLang="zh-CN" dirty="0" smtClean="0"/>
              <a:t>' , function(err , replay){</a:t>
            </a:r>
          </a:p>
          <a:p>
            <a:r>
              <a:rPr kumimoji="1" lang="en-US" altLang="zh-CN" dirty="0" smtClean="0"/>
              <a:t>                if (err) throw err;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assert.equal</a:t>
            </a:r>
            <a:r>
              <a:rPr kumimoji="1" lang="en-US" altLang="zh-CN" dirty="0" smtClean="0"/>
              <a:t>(replay , 'china');</a:t>
            </a:r>
          </a:p>
          <a:p>
            <a:r>
              <a:rPr kumimoji="1" lang="en-US" altLang="zh-CN" dirty="0" smtClean="0"/>
              <a:t>            });</a:t>
            </a:r>
          </a:p>
          <a:p>
            <a:r>
              <a:rPr kumimoji="1" lang="en-US" altLang="zh-CN" dirty="0" smtClean="0"/>
              <a:t>            done();</a:t>
            </a:r>
          </a:p>
          <a:p>
            <a:r>
              <a:rPr kumimoji="1" lang="en-US" altLang="zh-CN" dirty="0" smtClean="0"/>
              <a:t>        });</a:t>
            </a:r>
          </a:p>
          <a:p>
            <a:r>
              <a:rPr kumimoji="1" lang="en-US" altLang="zh-CN" dirty="0" smtClean="0"/>
              <a:t>    });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after(function(){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('after testing');</a:t>
            </a:r>
          </a:p>
          <a:p>
            <a:r>
              <a:rPr kumimoji="1" lang="en-US" altLang="zh-CN" dirty="0" smtClean="0"/>
              <a:t>    });</a:t>
            </a:r>
          </a:p>
          <a:p>
            <a:r>
              <a:rPr kumimoji="1" lang="en-US" altLang="zh-CN" dirty="0" smtClean="0"/>
              <a:t>});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www.youtube.com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watch?v</a:t>
            </a:r>
            <a:r>
              <a:rPr kumimoji="1" lang="en-US" altLang="zh-CN" dirty="0" smtClean="0"/>
              <a:t>=SAc0vQCC6UQ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www.youtube.com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watch?v</a:t>
            </a:r>
            <a:r>
              <a:rPr kumimoji="1" lang="en-US" altLang="zh-CN" dirty="0" smtClean="0"/>
              <a:t>=SAc0vQCC6UQ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www.youtube.com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watch?v</a:t>
            </a:r>
            <a:r>
              <a:rPr kumimoji="1" lang="en-US" altLang="zh-CN" dirty="0" smtClean="0"/>
              <a:t>=SAc0vQCC6UQ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6C7A-2EE3-8E47-8390-5B8CB8D00E5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3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13-1-12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7.0.0.1:1337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68967"/>
            <a:ext cx="6498159" cy="1679900"/>
          </a:xfrm>
        </p:spPr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长连接开发实践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	                                        </a:t>
            </a:r>
            <a:r>
              <a:rPr kumimoji="1" lang="zh-CN" altLang="en-US" dirty="0" smtClean="0"/>
              <a:t>龙</a:t>
            </a:r>
            <a:r>
              <a:rPr kumimoji="1" lang="zh-CN" altLang="en-US" dirty="0" smtClean="0"/>
              <a:t>浩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From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longtask.com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		</a:t>
            </a:r>
            <a:r>
              <a:rPr kumimoji="1" lang="en-US" altLang="zh-CN" dirty="0" smtClean="0"/>
              <a:t>twitter @</a:t>
            </a:r>
            <a:r>
              <a:rPr kumimoji="1" lang="en-US" altLang="zh-CN" dirty="0" err="1" smtClean="0"/>
              <a:t>hoorace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en-US" sz="3200" dirty="0" smtClean="0"/>
              <a:t>可以满足需求么？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187559" y="2042146"/>
            <a:ext cx="24280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Real-Time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7559" y="3912938"/>
            <a:ext cx="24280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Fast</a:t>
            </a:r>
          </a:p>
        </p:txBody>
      </p:sp>
      <p:sp>
        <p:nvSpPr>
          <p:cNvPr id="6" name="正偏差 5"/>
          <p:cNvSpPr/>
          <p:nvPr/>
        </p:nvSpPr>
        <p:spPr>
          <a:xfrm>
            <a:off x="4012849" y="2839082"/>
            <a:ext cx="793388" cy="734673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70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zh-CN" altLang="en-US" sz="3200" dirty="0" smtClean="0"/>
              <a:t>你需要</a:t>
            </a:r>
            <a:r>
              <a:rPr kumimoji="1" lang="en-US" altLang="zh-CN" sz="3200" dirty="0" err="1" smtClean="0"/>
              <a:t>Socket.IO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495300" y="1054100"/>
            <a:ext cx="84433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Socket.IO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是一个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模块，解决了浏览器实时用户体验的问题，支持大多数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浏览器和移动设备，统一了客户端和服务器端的编程方式</a:t>
            </a:r>
            <a:r>
              <a:rPr kumimoji="1" lang="en-US" altLang="zh-CN" dirty="0" smtClean="0"/>
              <a:t>……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桌面</a:t>
            </a:r>
            <a:endParaRPr kumimoji="1" lang="en-US" altLang="zh-CN" b="1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Internet Explorer 5.5+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Safari 3+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Google Chrome 4+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Firefox 3+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Opera 10.61+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移动终端</a:t>
            </a:r>
            <a:endParaRPr kumimoji="1" lang="en-US" altLang="zh-CN" b="1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iPhone Safari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/>
              <a:t>iPad</a:t>
            </a:r>
            <a:r>
              <a:rPr kumimoji="1" lang="en-US" altLang="zh-CN" dirty="0"/>
              <a:t> Safari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Android </a:t>
            </a:r>
            <a:r>
              <a:rPr kumimoji="1" lang="en-US" altLang="zh-CN" dirty="0" err="1"/>
              <a:t>WebKit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/>
              <a:t>WebOs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WebKit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91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en-US" sz="3200" dirty="0" smtClean="0"/>
              <a:t>Install </a:t>
            </a:r>
            <a:r>
              <a:rPr kumimoji="1" lang="en-US" altLang="zh-CN" sz="3200" dirty="0" err="1" smtClean="0"/>
              <a:t>Socket.IO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60318" y="1033525"/>
            <a:ext cx="5528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 smtClean="0"/>
          </a:p>
          <a:p>
            <a:r>
              <a:rPr kumimoji="1" lang="en-US" altLang="zh-CN" sz="2400" b="1" dirty="0" err="1" smtClean="0"/>
              <a:t>npm</a:t>
            </a:r>
            <a:r>
              <a:rPr kumimoji="1" lang="en-US" altLang="zh-CN" sz="2400" b="1" dirty="0" smtClean="0"/>
              <a:t> install </a:t>
            </a:r>
            <a:r>
              <a:rPr kumimoji="1" lang="en-US" altLang="zh-CN" sz="2400" b="1" dirty="0" err="1" smtClean="0"/>
              <a:t>socket.io</a:t>
            </a:r>
            <a:endParaRPr kumimoji="1" lang="en-US" altLang="zh-CN" sz="2400" b="1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94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 smtClean="0"/>
              <a:t> Example on the server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121" y="672414"/>
            <a:ext cx="7754225" cy="5909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app = require('http').</a:t>
            </a:r>
            <a:r>
              <a:rPr kumimoji="1" lang="en-US" altLang="zh-CN" dirty="0" err="1"/>
              <a:t>createServer</a:t>
            </a:r>
            <a:r>
              <a:rPr kumimoji="1" lang="en-US" altLang="zh-CN" dirty="0"/>
              <a:t>(handler)</a:t>
            </a:r>
          </a:p>
          <a:p>
            <a:r>
              <a:rPr kumimoji="1" lang="en-US" altLang="zh-CN" dirty="0"/>
              <a:t>  , </a:t>
            </a:r>
            <a:r>
              <a:rPr kumimoji="1" lang="en-US" altLang="zh-CN" dirty="0" err="1"/>
              <a:t>io</a:t>
            </a:r>
            <a:r>
              <a:rPr kumimoji="1" lang="en-US" altLang="zh-CN" dirty="0"/>
              <a:t> = require('</a:t>
            </a:r>
            <a:r>
              <a:rPr kumimoji="1" lang="en-US" altLang="zh-CN" dirty="0" err="1"/>
              <a:t>socket.io</a:t>
            </a:r>
            <a:r>
              <a:rPr kumimoji="1" lang="en-US" altLang="zh-CN" dirty="0"/>
              <a:t>').listen(app)</a:t>
            </a:r>
          </a:p>
          <a:p>
            <a:r>
              <a:rPr kumimoji="1" lang="en-US" altLang="zh-CN" dirty="0"/>
              <a:t>  , </a:t>
            </a:r>
            <a:r>
              <a:rPr kumimoji="1" lang="en-US" altLang="zh-CN" dirty="0" err="1"/>
              <a:t>fs</a:t>
            </a:r>
            <a:r>
              <a:rPr kumimoji="1" lang="en-US" altLang="zh-CN" dirty="0"/>
              <a:t> = require('</a:t>
            </a:r>
            <a:r>
              <a:rPr kumimoji="1" lang="en-US" altLang="zh-CN" dirty="0" err="1" smtClean="0"/>
              <a:t>fs</a:t>
            </a:r>
            <a:r>
              <a:rPr kumimoji="1" lang="en-US" altLang="zh-CN" dirty="0" smtClean="0"/>
              <a:t>’)</a:t>
            </a:r>
            <a:endParaRPr kumimoji="1" lang="en-US" altLang="zh-CN" dirty="0"/>
          </a:p>
          <a:p>
            <a:r>
              <a:rPr kumimoji="1" lang="en-US" altLang="zh-CN" dirty="0" err="1"/>
              <a:t>app.listen</a:t>
            </a:r>
            <a:r>
              <a:rPr kumimoji="1" lang="en-US" altLang="zh-CN" dirty="0"/>
              <a:t>(80)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function handler (</a:t>
            </a:r>
            <a:r>
              <a:rPr kumimoji="1" lang="en-US" altLang="zh-CN" dirty="0" err="1"/>
              <a:t>req</a:t>
            </a:r>
            <a:r>
              <a:rPr kumimoji="1" lang="en-US" altLang="zh-CN" dirty="0"/>
              <a:t>, res) 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fs.readFile</a:t>
            </a:r>
            <a:r>
              <a:rPr kumimoji="1" lang="en-US" altLang="zh-CN" dirty="0"/>
              <a:t>(__</a:t>
            </a:r>
            <a:r>
              <a:rPr kumimoji="1" lang="en-US" altLang="zh-CN" dirty="0" err="1"/>
              <a:t>dirname</a:t>
            </a:r>
            <a:r>
              <a:rPr kumimoji="1" lang="en-US" altLang="zh-CN" dirty="0"/>
              <a:t> + '/</a:t>
            </a:r>
            <a:r>
              <a:rPr kumimoji="1" lang="en-US" altLang="zh-CN" dirty="0" err="1"/>
              <a:t>index.html</a:t>
            </a:r>
            <a:r>
              <a:rPr kumimoji="1" lang="en-US" altLang="zh-CN" dirty="0"/>
              <a:t>',</a:t>
            </a:r>
          </a:p>
          <a:p>
            <a:r>
              <a:rPr kumimoji="1" lang="en-US" altLang="zh-CN" dirty="0"/>
              <a:t>  function (err, data) {</a:t>
            </a:r>
          </a:p>
          <a:p>
            <a:r>
              <a:rPr kumimoji="1" lang="en-US" altLang="zh-CN" dirty="0"/>
              <a:t>    if (err) {</a:t>
            </a:r>
          </a:p>
          <a:p>
            <a:r>
              <a:rPr kumimoji="1" lang="en-US" altLang="zh-CN" dirty="0"/>
              <a:t>      </a:t>
            </a:r>
            <a:r>
              <a:rPr kumimoji="1" lang="en-US" altLang="zh-CN" dirty="0" err="1"/>
              <a:t>res.writeHead</a:t>
            </a:r>
            <a:r>
              <a:rPr kumimoji="1" lang="en-US" altLang="zh-CN" dirty="0"/>
              <a:t>(500);</a:t>
            </a:r>
          </a:p>
          <a:p>
            <a:r>
              <a:rPr kumimoji="1" lang="en-US" altLang="zh-CN" dirty="0"/>
              <a:t>      return </a:t>
            </a:r>
            <a:r>
              <a:rPr kumimoji="1" lang="en-US" altLang="zh-CN" dirty="0" err="1"/>
              <a:t>res.end</a:t>
            </a:r>
            <a:r>
              <a:rPr kumimoji="1" lang="en-US" altLang="zh-CN" dirty="0"/>
              <a:t>('Error loading </a:t>
            </a:r>
            <a:r>
              <a:rPr kumimoji="1" lang="en-US" altLang="zh-CN" dirty="0" err="1"/>
              <a:t>index.html</a:t>
            </a:r>
            <a:r>
              <a:rPr kumimoji="1" lang="en-US" altLang="zh-CN" dirty="0"/>
              <a:t>');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res.writeHead</a:t>
            </a:r>
            <a:r>
              <a:rPr kumimoji="1" lang="en-US" altLang="zh-CN" dirty="0"/>
              <a:t>(200);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res.end</a:t>
            </a:r>
            <a:r>
              <a:rPr kumimoji="1" lang="en-US" altLang="zh-CN" dirty="0"/>
              <a:t>(data);</a:t>
            </a:r>
          </a:p>
          <a:p>
            <a:r>
              <a:rPr kumimoji="1" lang="en-US" altLang="zh-CN" dirty="0"/>
              <a:t>  });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err="1"/>
              <a:t>io.sockets.on</a:t>
            </a:r>
            <a:r>
              <a:rPr kumimoji="1" lang="en-US" altLang="zh-CN" dirty="0"/>
              <a:t>('connection', function (socket) 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socket.emit</a:t>
            </a:r>
            <a:r>
              <a:rPr kumimoji="1" lang="en-US" altLang="zh-CN" dirty="0"/>
              <a:t>('news', { hello: 'world' });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socket.on</a:t>
            </a:r>
            <a:r>
              <a:rPr kumimoji="1" lang="en-US" altLang="zh-CN" dirty="0"/>
              <a:t>('my other event', function (data)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(data);</a:t>
            </a:r>
          </a:p>
          <a:p>
            <a:r>
              <a:rPr kumimoji="1" lang="en-US" altLang="zh-CN" dirty="0"/>
              <a:t>  });</a:t>
            </a:r>
          </a:p>
          <a:p>
            <a:r>
              <a:rPr kumimoji="1" lang="en-US" altLang="zh-CN" dirty="0"/>
              <a:t>});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77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 smtClean="0"/>
              <a:t> Example on the client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121" y="1220302"/>
            <a:ext cx="775422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=”http://</a:t>
            </a:r>
            <a:r>
              <a:rPr kumimoji="1" lang="en-US" altLang="zh-CN" dirty="0" err="1"/>
              <a:t>localhost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socket.io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socket.io.js</a:t>
            </a:r>
            <a:r>
              <a:rPr kumimoji="1" lang="en-US" altLang="zh-CN" dirty="0"/>
              <a:t>"&gt;&lt;/script&gt;</a:t>
            </a:r>
          </a:p>
          <a:p>
            <a:r>
              <a:rPr kumimoji="1" lang="en-US" altLang="zh-CN" dirty="0"/>
              <a:t>&lt;script&gt;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socket = </a:t>
            </a:r>
            <a:r>
              <a:rPr kumimoji="1" lang="en-US" altLang="zh-CN" dirty="0" err="1"/>
              <a:t>io.connect</a:t>
            </a:r>
            <a:r>
              <a:rPr kumimoji="1" lang="en-US" altLang="zh-CN" dirty="0"/>
              <a:t>('http://</a:t>
            </a:r>
            <a:r>
              <a:rPr kumimoji="1" lang="en-US" altLang="zh-CN" dirty="0" err="1"/>
              <a:t>localhost</a:t>
            </a:r>
            <a:r>
              <a:rPr kumimoji="1" lang="en-US" altLang="zh-CN" dirty="0"/>
              <a:t>');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socket.on</a:t>
            </a:r>
            <a:r>
              <a:rPr kumimoji="1" lang="en-US" altLang="zh-CN" dirty="0"/>
              <a:t>('news', function (data)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(data);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socket.emit</a:t>
            </a:r>
            <a:r>
              <a:rPr kumimoji="1" lang="en-US" altLang="zh-CN" dirty="0"/>
              <a:t>('my other event', { my: 'data' });</a:t>
            </a:r>
          </a:p>
          <a:p>
            <a:r>
              <a:rPr kumimoji="1" lang="en-US" altLang="zh-CN" dirty="0"/>
              <a:t>  });</a:t>
            </a:r>
          </a:p>
          <a:p>
            <a:r>
              <a:rPr kumimoji="1" lang="en-US" altLang="zh-CN" dirty="0"/>
              <a:t>&lt;/script&gt;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39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 smtClean="0"/>
              <a:t> Example Configure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121" y="996166"/>
            <a:ext cx="7754225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io</a:t>
            </a:r>
            <a:r>
              <a:rPr kumimoji="1" lang="en-US" altLang="zh-CN" dirty="0" smtClean="0"/>
              <a:t> = require(‘</a:t>
            </a:r>
            <a:r>
              <a:rPr kumimoji="1" lang="en-US" altLang="zh-CN" dirty="0" err="1" smtClean="0"/>
              <a:t>socket.io</a:t>
            </a:r>
            <a:r>
              <a:rPr kumimoji="1" lang="en-US" altLang="zh-CN" dirty="0" smtClean="0"/>
              <a:t>’).listen(80);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io.configure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development’,function</a:t>
            </a:r>
            <a:r>
              <a:rPr kumimoji="1" lang="en-US" altLang="zh-CN" dirty="0" smtClean="0"/>
              <a:t>(){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io.set</a:t>
            </a:r>
            <a:r>
              <a:rPr kumimoji="1" lang="en-US" altLang="zh-CN" dirty="0" smtClean="0"/>
              <a:t>(‘log level’,3);</a:t>
            </a:r>
            <a:endParaRPr kumimoji="1" lang="en-US" altLang="zh-CN" dirty="0"/>
          </a:p>
          <a:p>
            <a:r>
              <a:rPr kumimoji="1" lang="en-US" altLang="zh-CN" dirty="0" smtClean="0"/>
              <a:t>};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io.configure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production’</a:t>
            </a:r>
            <a:r>
              <a:rPr kumimoji="1" lang="en-US" altLang="zh-CN" dirty="0" err="1"/>
              <a:t>,function</a:t>
            </a:r>
            <a:r>
              <a:rPr kumimoji="1" lang="en-US" altLang="zh-CN" dirty="0"/>
              <a:t>(){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io.set</a:t>
            </a:r>
            <a:r>
              <a:rPr kumimoji="1" lang="en-US" altLang="zh-CN" dirty="0"/>
              <a:t>(‘log level’</a:t>
            </a:r>
            <a:r>
              <a:rPr kumimoji="1" lang="en-US" altLang="zh-CN" dirty="0" smtClean="0"/>
              <a:t>,0)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}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io.set</a:t>
            </a:r>
            <a:r>
              <a:rPr kumimoji="1" lang="en-US" altLang="zh-CN" dirty="0"/>
              <a:t>('heartbeat interval', 20)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 smtClean="0"/>
              <a:t>io.set</a:t>
            </a:r>
            <a:r>
              <a:rPr kumimoji="1" lang="en-US" altLang="zh-CN" dirty="0"/>
              <a:t>('heartbeat timeout', 25)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更多设置请编程中查找文档；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LearnBoost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Socket.IO</a:t>
            </a:r>
            <a:r>
              <a:rPr kumimoji="1" lang="en-US" altLang="zh-CN" dirty="0"/>
              <a:t>/wiki/Configuring-</a:t>
            </a:r>
            <a:r>
              <a:rPr kumimoji="1" lang="en-US" altLang="zh-CN" dirty="0" err="1"/>
              <a:t>Socket.IO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61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Namespace Server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219" y="809386"/>
            <a:ext cx="775422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io</a:t>
            </a:r>
            <a:r>
              <a:rPr kumimoji="1" lang="en-US" altLang="zh-CN" dirty="0"/>
              <a:t> = require('</a:t>
            </a:r>
            <a:r>
              <a:rPr kumimoji="1" lang="en-US" altLang="zh-CN" dirty="0" err="1"/>
              <a:t>socket.io</a:t>
            </a:r>
            <a:r>
              <a:rPr kumimoji="1" lang="en-US" altLang="zh-CN" dirty="0"/>
              <a:t>').listen(80);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chat = </a:t>
            </a:r>
            <a:r>
              <a:rPr kumimoji="1" lang="en-US" altLang="zh-CN" dirty="0" err="1"/>
              <a:t>io</a:t>
            </a:r>
            <a:endParaRPr kumimoji="1" lang="en-US" altLang="zh-CN" dirty="0"/>
          </a:p>
          <a:p>
            <a:r>
              <a:rPr kumimoji="1" lang="en-US" altLang="zh-CN" dirty="0"/>
              <a:t>  .of('/chat')</a:t>
            </a:r>
          </a:p>
          <a:p>
            <a:r>
              <a:rPr kumimoji="1" lang="en-US" altLang="zh-CN" dirty="0"/>
              <a:t>  .on('connection', function (socket)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socket.emit</a:t>
            </a:r>
            <a:r>
              <a:rPr kumimoji="1" lang="en-US" altLang="zh-CN" dirty="0"/>
              <a:t>('a message', { that: 'only', '/chat': 'will get' });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chat.emit</a:t>
            </a:r>
            <a:r>
              <a:rPr kumimoji="1" lang="en-US" altLang="zh-CN" dirty="0"/>
              <a:t>('a message', { everyone: 'in', '/chat': 'will get' });</a:t>
            </a:r>
          </a:p>
          <a:p>
            <a:r>
              <a:rPr kumimoji="1" lang="en-US" altLang="zh-CN" dirty="0"/>
              <a:t>  });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news = </a:t>
            </a:r>
            <a:r>
              <a:rPr kumimoji="1" lang="en-US" altLang="zh-CN" dirty="0" err="1"/>
              <a:t>io</a:t>
            </a:r>
            <a:endParaRPr kumimoji="1" lang="en-US" altLang="zh-CN" dirty="0"/>
          </a:p>
          <a:p>
            <a:r>
              <a:rPr kumimoji="1" lang="en-US" altLang="zh-CN" dirty="0"/>
              <a:t>  .of('/news');</a:t>
            </a:r>
          </a:p>
          <a:p>
            <a:r>
              <a:rPr kumimoji="1" lang="en-US" altLang="zh-CN" dirty="0"/>
              <a:t>  .on('connection', function (socket)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socket.emit</a:t>
            </a:r>
            <a:r>
              <a:rPr kumimoji="1" lang="en-US" altLang="zh-CN" dirty="0"/>
              <a:t>('item', { news: 'item' });</a:t>
            </a:r>
          </a:p>
          <a:p>
            <a:r>
              <a:rPr kumimoji="1" lang="en-US" altLang="zh-CN" dirty="0"/>
              <a:t>  });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Namespace Client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219" y="809386"/>
            <a:ext cx="775422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 smtClean="0"/>
              <a:t>=”http://</a:t>
            </a:r>
            <a:r>
              <a:rPr kumimoji="1" lang="en-US" altLang="zh-CN" dirty="0" err="1" smtClean="0"/>
              <a:t>localhost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socket.io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socket.io.js</a:t>
            </a:r>
            <a:r>
              <a:rPr kumimoji="1" lang="en-US" altLang="zh-CN" dirty="0"/>
              <a:t>"&gt;&lt;/script&gt;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script&gt;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chat = </a:t>
            </a:r>
            <a:r>
              <a:rPr kumimoji="1" lang="en-US" altLang="zh-CN" dirty="0" err="1"/>
              <a:t>io.connect</a:t>
            </a:r>
            <a:r>
              <a:rPr kumimoji="1" lang="en-US" altLang="zh-CN" dirty="0"/>
              <a:t>('http://</a:t>
            </a:r>
            <a:r>
              <a:rPr kumimoji="1" lang="en-US" altLang="zh-CN" dirty="0" err="1"/>
              <a:t>localhost</a:t>
            </a:r>
            <a:r>
              <a:rPr kumimoji="1" lang="en-US" altLang="zh-CN" dirty="0"/>
              <a:t>/chat')</a:t>
            </a:r>
          </a:p>
          <a:p>
            <a:r>
              <a:rPr kumimoji="1" lang="en-US" altLang="zh-CN" dirty="0"/>
              <a:t>    , news = </a:t>
            </a:r>
            <a:r>
              <a:rPr kumimoji="1" lang="en-US" altLang="zh-CN" dirty="0" err="1"/>
              <a:t>io.connect</a:t>
            </a:r>
            <a:r>
              <a:rPr kumimoji="1" lang="en-US" altLang="zh-CN" dirty="0"/>
              <a:t>('http://</a:t>
            </a:r>
            <a:r>
              <a:rPr kumimoji="1" lang="en-US" altLang="zh-CN" dirty="0" err="1"/>
              <a:t>localhost</a:t>
            </a:r>
            <a:r>
              <a:rPr kumimoji="1" lang="en-US" altLang="zh-CN" dirty="0"/>
              <a:t>/news');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chat.on</a:t>
            </a:r>
            <a:r>
              <a:rPr kumimoji="1" lang="en-US" altLang="zh-CN" dirty="0"/>
              <a:t>('connect', function ()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chat.emit</a:t>
            </a:r>
            <a:r>
              <a:rPr kumimoji="1" lang="en-US" altLang="zh-CN" dirty="0"/>
              <a:t>('hi!');</a:t>
            </a:r>
          </a:p>
          <a:p>
            <a:r>
              <a:rPr kumimoji="1" lang="en-US" altLang="zh-CN" dirty="0"/>
              <a:t>  });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news.on</a:t>
            </a:r>
            <a:r>
              <a:rPr kumimoji="1" lang="en-US" altLang="zh-CN" dirty="0"/>
              <a:t>('news', function ()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news.emit</a:t>
            </a:r>
            <a:r>
              <a:rPr kumimoji="1" lang="en-US" altLang="zh-CN" dirty="0"/>
              <a:t>('</a:t>
            </a:r>
            <a:r>
              <a:rPr kumimoji="1" lang="en-US" altLang="zh-CN" dirty="0" err="1"/>
              <a:t>woot</a:t>
            </a:r>
            <a:r>
              <a:rPr kumimoji="1" lang="en-US" altLang="zh-CN" dirty="0"/>
              <a:t>');</a:t>
            </a:r>
          </a:p>
          <a:p>
            <a:r>
              <a:rPr kumimoji="1" lang="en-US" altLang="zh-CN" dirty="0"/>
              <a:t>  });</a:t>
            </a:r>
          </a:p>
          <a:p>
            <a:r>
              <a:rPr kumimoji="1" lang="en-US" altLang="zh-CN" dirty="0"/>
              <a:t>&lt;/script&gt;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49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/>
              <a:t>Event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219" y="809386"/>
            <a:ext cx="7754225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connection;</a:t>
            </a:r>
          </a:p>
          <a:p>
            <a:r>
              <a:rPr kumimoji="1" lang="en-US" altLang="zh-CN" dirty="0" smtClean="0"/>
              <a:t>disconnection;</a:t>
            </a:r>
          </a:p>
          <a:p>
            <a:r>
              <a:rPr kumimoji="1" lang="en-US" altLang="zh-CN" dirty="0" err="1" smtClean="0"/>
              <a:t>connect_failed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error;</a:t>
            </a:r>
          </a:p>
          <a:p>
            <a:endParaRPr kumimoji="1" lang="en-US" altLang="zh-CN" dirty="0"/>
          </a:p>
          <a:p>
            <a:r>
              <a:rPr kumimoji="1" lang="zh-CN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56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Socket.IO</a:t>
            </a:r>
            <a:r>
              <a:rPr kumimoji="1" lang="en-US" altLang="zh-CN" sz="3200" dirty="0" smtClean="0"/>
              <a:t> Message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219" y="809386"/>
            <a:ext cx="7754225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socket.on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event,listener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err="1" smtClean="0"/>
              <a:t>socket.on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connection”,function</a:t>
            </a:r>
            <a:r>
              <a:rPr kumimoji="1" lang="en-US" altLang="zh-CN" dirty="0" smtClean="0"/>
              <a:t>(data){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(“connection success!”);</a:t>
            </a:r>
            <a:endParaRPr kumimoji="1" lang="en-US" altLang="zh-CN" dirty="0"/>
          </a:p>
          <a:p>
            <a:r>
              <a:rPr kumimoji="1" lang="en-US" altLang="zh-CN" dirty="0" smtClean="0"/>
              <a:t>});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socket.emit</a:t>
            </a:r>
            <a:r>
              <a:rPr kumimoji="1" lang="en-US" altLang="zh-CN" dirty="0"/>
              <a:t>(event, [arg1], [arg2], [...]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socket.emit</a:t>
            </a:r>
            <a:r>
              <a:rPr kumimoji="1" lang="en-US" altLang="zh-CN" dirty="0" smtClean="0"/>
              <a:t>(‘news, {‘name’:’</a:t>
            </a:r>
            <a:r>
              <a:rPr kumimoji="1" lang="en-US" altLang="zh-CN" dirty="0" err="1" smtClean="0"/>
              <a:t>longhao</a:t>
            </a:r>
            <a:r>
              <a:rPr kumimoji="1" lang="en-US" altLang="zh-CN" dirty="0" smtClean="0"/>
              <a:t>’}};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socket.send</a:t>
            </a:r>
            <a:r>
              <a:rPr kumimoji="1" lang="en-US" altLang="zh-CN" dirty="0" smtClean="0"/>
              <a:t>(‘hi!’);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socket.json.send</a:t>
            </a:r>
            <a:r>
              <a:rPr kumimoji="1" lang="en-US" altLang="zh-CN" dirty="0" smtClean="0"/>
              <a:t>({‘name’:’</a:t>
            </a:r>
            <a:r>
              <a:rPr kumimoji="1" lang="en-US" altLang="zh-CN" dirty="0" err="1" smtClean="0"/>
              <a:t>longhao</a:t>
            </a:r>
            <a:r>
              <a:rPr kumimoji="1" lang="en-US" altLang="zh-CN" dirty="0" smtClean="0"/>
              <a:t>’});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socket.broadcast.emit</a:t>
            </a:r>
            <a:r>
              <a:rPr kumimoji="1" lang="en-US" altLang="zh-CN" dirty="0" smtClean="0"/>
              <a:t>(‘event’);</a:t>
            </a:r>
          </a:p>
          <a:p>
            <a:r>
              <a:rPr kumimoji="1" lang="en-US" altLang="zh-CN" dirty="0" err="1" smtClean="0"/>
              <a:t>socket.broadcast.json.send</a:t>
            </a:r>
            <a:r>
              <a:rPr kumimoji="1" lang="en-US" altLang="zh-CN" dirty="0"/>
              <a:t>({ a: </a:t>
            </a:r>
            <a:r>
              <a:rPr kumimoji="1" lang="en-US" altLang="zh-CN" dirty="0" smtClean="0"/>
              <a:t>‘message’ </a:t>
            </a:r>
            <a:r>
              <a:rPr kumimoji="1" lang="en-US" altLang="zh-CN" dirty="0"/>
              <a:t>})</a:t>
            </a:r>
            <a:r>
              <a:rPr kumimoji="1" lang="en-US" altLang="zh-CN" dirty="0" smtClean="0"/>
              <a:t>; //</a:t>
            </a:r>
            <a:r>
              <a:rPr kumimoji="1" lang="zh-CN" altLang="en-US" dirty="0" smtClean="0"/>
              <a:t>广播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步走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//Sending volatile </a:t>
            </a:r>
            <a:r>
              <a:rPr kumimoji="1" lang="en-US" altLang="zh-CN" dirty="0" smtClean="0"/>
              <a:t>messages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en-US" altLang="zh-CN" dirty="0" err="1"/>
              <a:t>socket.volatile.emit</a:t>
            </a:r>
            <a:r>
              <a:rPr kumimoji="1" lang="en-US" altLang="zh-CN" dirty="0"/>
              <a:t>('</a:t>
            </a:r>
            <a:r>
              <a:rPr kumimoji="1" lang="en-US" altLang="zh-CN" dirty="0" err="1"/>
              <a:t>bieber</a:t>
            </a:r>
            <a:r>
              <a:rPr kumimoji="1" lang="en-US" altLang="zh-CN" dirty="0"/>
              <a:t> tweet', tweet);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2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89" y="2884397"/>
            <a:ext cx="8042276" cy="564838"/>
          </a:xfrm>
        </p:spPr>
        <p:txBody>
          <a:bodyPr/>
          <a:lstStyle/>
          <a:p>
            <a:r>
              <a:rPr kumimoji="1" lang="en-US" altLang="en-US" sz="4000" dirty="0" err="1" smtClean="0"/>
              <a:t>我为什么用Node</a:t>
            </a:r>
            <a:r>
              <a:rPr kumimoji="1" lang="en-US" altLang="en-US" sz="4000" dirty="0" err="1" smtClean="0"/>
              <a:t>.js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489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Nodejs+socket.IO</a:t>
            </a:r>
            <a:r>
              <a:rPr kumimoji="1" lang="zh-CN" altLang="en-US" sz="3200" dirty="0" smtClean="0"/>
              <a:t>提供的实时通讯方式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672414"/>
            <a:ext cx="5601089" cy="4635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006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01" y="1818008"/>
            <a:ext cx="814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编程心得：</a:t>
            </a:r>
            <a:endParaRPr kumimoji="1" lang="en-US" altLang="zh-CN" dirty="0" smtClean="0"/>
          </a:p>
          <a:p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sio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require('</a:t>
            </a:r>
            <a:r>
              <a:rPr kumimoji="1" lang="en-US" altLang="zh-CN" dirty="0" err="1" smtClean="0"/>
              <a:t>socket.io</a:t>
            </a:r>
            <a:r>
              <a:rPr kumimoji="1" lang="en-US" altLang="zh-CN" dirty="0" smtClean="0"/>
              <a:t>’),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io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sio.listen</a:t>
            </a:r>
            <a:r>
              <a:rPr kumimoji="1" lang="en-US" altLang="zh-CN" dirty="0"/>
              <a:t>(app, {origins:'*.</a:t>
            </a:r>
            <a:r>
              <a:rPr kumimoji="1" lang="en-US" altLang="zh-CN" dirty="0" err="1"/>
              <a:t>okhqb.com</a:t>
            </a:r>
            <a:r>
              <a:rPr kumimoji="1" lang="en-US" altLang="zh-CN" dirty="0"/>
              <a:t>*:*'});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io.set</a:t>
            </a:r>
            <a:r>
              <a:rPr kumimoji="1" lang="en-US" altLang="zh-CN" dirty="0"/>
              <a:t>('transports', ['</a:t>
            </a:r>
            <a:r>
              <a:rPr kumimoji="1" lang="en-US" altLang="zh-CN" dirty="0" err="1"/>
              <a:t>websocket</a:t>
            </a:r>
            <a:r>
              <a:rPr kumimoji="1" lang="en-US" altLang="zh-CN" dirty="0"/>
              <a:t>' , '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-polling' , '</a:t>
            </a:r>
            <a:r>
              <a:rPr kumimoji="1" lang="en-US" altLang="zh-CN" dirty="0" err="1"/>
              <a:t>xhr</a:t>
            </a:r>
            <a:r>
              <a:rPr kumimoji="1" lang="en-US" altLang="zh-CN" dirty="0"/>
              <a:t>-polling' , '</a:t>
            </a:r>
            <a:r>
              <a:rPr kumimoji="1" lang="en-US" altLang="zh-CN" dirty="0" err="1"/>
              <a:t>htmlfile</a:t>
            </a:r>
            <a:r>
              <a:rPr kumimoji="1" lang="en-US" altLang="zh-CN" dirty="0"/>
              <a:t>'])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transports</a:t>
            </a:r>
            <a:r>
              <a:rPr kumimoji="1" lang="zh-CN" altLang="en-US" dirty="0" smtClean="0"/>
              <a:t>的时候需要注意顺序，否则有些浏览器无法实时发送消息！</a:t>
            </a:r>
            <a:endParaRPr kumimoji="1"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en-US" sz="3200" dirty="0" smtClean="0"/>
              <a:t>注意事项：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290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zh-CN" altLang="en-US" sz="3200" dirty="0" smtClean="0"/>
              <a:t>初始化连接过程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0" y="2080760"/>
            <a:ext cx="1625600" cy="162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86" y="2080760"/>
            <a:ext cx="1642722" cy="16427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6076" y="4098859"/>
            <a:ext cx="189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Socket.io</a:t>
            </a:r>
            <a:r>
              <a:rPr kumimoji="1" lang="en-US" altLang="zh-CN" dirty="0" smtClean="0"/>
              <a:t> Client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40684" y="4121648"/>
            <a:ext cx="196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Socekt.io</a:t>
            </a:r>
            <a:r>
              <a:rPr kumimoji="1" lang="en-US" altLang="zh-CN" dirty="0" smtClean="0"/>
              <a:t> Server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3374336" y="2473612"/>
            <a:ext cx="19299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10908" y="2104280"/>
            <a:ext cx="136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handshake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3374336" y="2714560"/>
            <a:ext cx="19299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62665" y="2826629"/>
            <a:ext cx="257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Transport accepted,</a:t>
            </a:r>
          </a:p>
          <a:p>
            <a:r>
              <a:rPr kumimoji="1" lang="en-US" altLang="zh-CN" dirty="0" smtClean="0"/>
              <a:t>Connection id , </a:t>
            </a:r>
            <a:r>
              <a:rPr kumimoji="1" lang="en-US" altLang="zh-CN" dirty="0" err="1" smtClean="0"/>
              <a:t>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9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zh-CN" altLang="en-US" sz="3200" dirty="0" smtClean="0"/>
              <a:t>心跳机制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48258" y="1282567"/>
            <a:ext cx="8454733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io.set</a:t>
            </a:r>
            <a:r>
              <a:rPr kumimoji="1" lang="en-US" altLang="zh-CN" dirty="0" smtClean="0"/>
              <a:t>(‘heartbeats’ , false); //</a:t>
            </a:r>
            <a:r>
              <a:rPr kumimoji="1" lang="zh-CN" altLang="en-US" dirty="0" smtClean="0"/>
              <a:t>默认为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io.set</a:t>
            </a:r>
            <a:r>
              <a:rPr kumimoji="1" lang="en-US" altLang="zh-CN" dirty="0" smtClean="0"/>
              <a:t>(‘heartbeats timeout’ , 30); //</a:t>
            </a:r>
            <a:r>
              <a:rPr kumimoji="1" lang="zh-CN" altLang="en-US" dirty="0" smtClean="0"/>
              <a:t>握手之后心跳时间；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io.set</a:t>
            </a:r>
            <a:r>
              <a:rPr kumimoji="1" lang="en-US" altLang="zh-CN" dirty="0" smtClean="0"/>
              <a:t>(‘heartbeats interval’ , 20); //</a:t>
            </a:r>
            <a:r>
              <a:rPr kumimoji="1" lang="zh-CN" altLang="en-US" dirty="0" smtClean="0"/>
              <a:t>服务器端响应时间，</a:t>
            </a:r>
            <a:r>
              <a:rPr kumimoji="1" lang="en-US" altLang="zh-CN" dirty="0" smtClean="0"/>
              <a:t>&lt; heartbeats timeout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1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en-US" sz="3200" dirty="0"/>
              <a:t>T</a:t>
            </a:r>
            <a:r>
              <a:rPr kumimoji="1" lang="en-US" altLang="en-US" sz="3200" dirty="0" smtClean="0"/>
              <a:t>est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975893" y="2067051"/>
            <a:ext cx="3129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/>
              <a:t>mocha</a:t>
            </a:r>
            <a:endParaRPr kumimoji="1"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6673953" y="4495212"/>
            <a:ext cx="1800493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测试代码备注中</a:t>
            </a:r>
            <a:endParaRPr kumimoji="1"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7321426" y="5043105"/>
            <a:ext cx="435799" cy="38601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5F88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1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en-US" sz="3200" dirty="0"/>
              <a:t>D</a:t>
            </a:r>
            <a:r>
              <a:rPr kumimoji="1" lang="en-US" altLang="en-US" sz="3200" dirty="0" smtClean="0"/>
              <a:t>eploy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09737" y="2241381"/>
            <a:ext cx="7777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/>
              <a:t>Command + Monitor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33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en-US" sz="3200" dirty="0" smtClean="0"/>
              <a:t>线上产品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09737" y="2241381"/>
            <a:ext cx="753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err="1" smtClean="0"/>
              <a:t>okhqb.com</a:t>
            </a:r>
            <a:r>
              <a:rPr kumimoji="1" lang="en-US" altLang="zh-CN" sz="6000" dirty="0" smtClean="0"/>
              <a:t> </a:t>
            </a:r>
            <a:r>
              <a:rPr kumimoji="1" lang="zh-CN" altLang="en-US" sz="6000" dirty="0" smtClean="0"/>
              <a:t>右边客服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745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007" y="1350356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Node.js</a:t>
            </a:r>
            <a:r>
              <a:rPr kumimoji="1" lang="en-US" altLang="en-US" sz="3200" dirty="0" err="1" smtClean="0"/>
              <a:t>缔造者</a:t>
            </a:r>
            <a:endParaRPr kumimoji="1"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5368"/>
            <a:ext cx="7620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4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Node.js</a:t>
            </a:r>
            <a:r>
              <a:rPr kumimoji="1" lang="zh-CN" altLang="en-US" sz="3200" dirty="0" smtClean="0"/>
              <a:t>的语言选型过程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7279" y="1033525"/>
            <a:ext cx="67890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被否定的语言：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Haskell </a:t>
            </a:r>
            <a:r>
              <a:rPr kumimoji="1" lang="zh-CN" altLang="en-US" dirty="0" smtClean="0"/>
              <a:t>：作者不够聪明去了解</a:t>
            </a:r>
            <a:r>
              <a:rPr kumimoji="1" lang="en-US" altLang="zh-CN" dirty="0" smtClean="0"/>
              <a:t>GHC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Hashkell</a:t>
            </a:r>
            <a:r>
              <a:rPr kumimoji="1" lang="zh-CN" altLang="en-US" dirty="0" smtClean="0"/>
              <a:t>的编译器）；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Lua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：阻塞库的存在很不好玩；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C </a:t>
            </a:r>
            <a:r>
              <a:rPr kumimoji="1" lang="zh-CN" altLang="en-US" dirty="0" smtClean="0"/>
              <a:t>：入门的门槛太高；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Ruby</a:t>
            </a:r>
            <a:r>
              <a:rPr kumimoji="1" lang="zh-CN" altLang="en-US" dirty="0" smtClean="0"/>
              <a:t>：并发是个问题；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9735" y="3200192"/>
            <a:ext cx="4057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的原因：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Google chrome v8 </a:t>
            </a:r>
            <a:r>
              <a:rPr kumimoji="1" lang="zh-CN" altLang="en-US" dirty="0" smtClean="0"/>
              <a:t>的出现；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单线程；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没有服务器端的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处理；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没有各种历史存在的服务器端的库；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71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Node.js</a:t>
            </a:r>
            <a:r>
              <a:rPr kumimoji="1" lang="zh-CN" altLang="en-US" sz="3200" dirty="0" smtClean="0"/>
              <a:t>的历史</a:t>
            </a:r>
            <a:endParaRPr kumimoji="1" lang="zh-CN" altLang="en-US" sz="3200" dirty="0"/>
          </a:p>
        </p:txBody>
      </p:sp>
      <p:graphicFrame>
        <p:nvGraphicFramePr>
          <p:cNvPr id="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9070"/>
              </p:ext>
            </p:extLst>
          </p:nvPr>
        </p:nvGraphicFramePr>
        <p:xfrm>
          <a:off x="192087" y="1856034"/>
          <a:ext cx="2111423" cy="412560"/>
        </p:xfrm>
        <a:graphic>
          <a:graphicData uri="http://schemas.openxmlformats.org/drawingml/2006/table">
            <a:tbl>
              <a:tblPr/>
              <a:tblGrid>
                <a:gridCol w="211142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0.03-0.1.24</a:t>
                      </a:r>
                      <a:endParaRPr kumimoji="0" lang="zh-CN" altLang="da-D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Rectangle 101"/>
          <p:cNvSpPr>
            <a:spLocks noChangeArrowheads="1"/>
          </p:cNvSpPr>
          <p:nvPr/>
        </p:nvSpPr>
        <p:spPr bwMode="auto">
          <a:xfrm>
            <a:off x="192087" y="2225922"/>
            <a:ext cx="2111423" cy="33035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V-0.0.3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IPV6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V-0.1.0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DNS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V8 2.0.5.4</a:t>
            </a:r>
            <a:endParaRPr lang="zh-CN" altLang="en-US" dirty="0"/>
          </a:p>
        </p:txBody>
      </p:sp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4427538" y="170021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" name="矩形 2"/>
          <p:cNvSpPr/>
          <p:nvPr/>
        </p:nvSpPr>
        <p:spPr>
          <a:xfrm>
            <a:off x="179636" y="1170499"/>
            <a:ext cx="2122502" cy="4674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2009</a:t>
            </a:r>
            <a:endParaRPr kumimoji="1" lang="zh-CN" altLang="en-US" dirty="0"/>
          </a:p>
        </p:txBody>
      </p:sp>
      <p:graphicFrame>
        <p:nvGraphicFramePr>
          <p:cNvPr id="2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74332"/>
              </p:ext>
            </p:extLst>
          </p:nvPr>
        </p:nvGraphicFramePr>
        <p:xfrm>
          <a:off x="2414353" y="1856034"/>
          <a:ext cx="2111423" cy="412560"/>
        </p:xfrm>
        <a:graphic>
          <a:graphicData uri="http://schemas.openxmlformats.org/drawingml/2006/table">
            <a:tbl>
              <a:tblPr/>
              <a:tblGrid>
                <a:gridCol w="211142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0.1.25-0.3.2</a:t>
                      </a:r>
                      <a:endParaRPr kumimoji="0" lang="zh-CN" altLang="da-D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2" name="Rectangle 101"/>
          <p:cNvSpPr>
            <a:spLocks noChangeArrowheads="1"/>
          </p:cNvSpPr>
          <p:nvPr/>
        </p:nvSpPr>
        <p:spPr bwMode="auto">
          <a:xfrm>
            <a:off x="2414353" y="2225922"/>
            <a:ext cx="2111423" cy="33035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闲置资源回收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SSL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OpenBSD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Keep-alive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V8 3.0.2</a:t>
            </a:r>
          </a:p>
        </p:txBody>
      </p:sp>
      <p:sp>
        <p:nvSpPr>
          <p:cNvPr id="23" name="矩形 22"/>
          <p:cNvSpPr/>
          <p:nvPr/>
        </p:nvSpPr>
        <p:spPr>
          <a:xfrm>
            <a:off x="2401902" y="1170499"/>
            <a:ext cx="2122502" cy="4674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2010</a:t>
            </a:r>
            <a:endParaRPr kumimoji="1" lang="zh-CN" altLang="en-US" dirty="0"/>
          </a:p>
        </p:txBody>
      </p:sp>
      <p:graphicFrame>
        <p:nvGraphicFramePr>
          <p:cNvPr id="24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68230"/>
              </p:ext>
            </p:extLst>
          </p:nvPr>
        </p:nvGraphicFramePr>
        <p:xfrm>
          <a:off x="4628372" y="1856034"/>
          <a:ext cx="2111423" cy="412560"/>
        </p:xfrm>
        <a:graphic>
          <a:graphicData uri="http://schemas.openxmlformats.org/drawingml/2006/table">
            <a:tbl>
              <a:tblPr/>
              <a:tblGrid>
                <a:gridCol w="211142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0.3.3-0.6.6</a:t>
                      </a:r>
                      <a:endParaRPr kumimoji="0" lang="zh-CN" altLang="da-D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5" name="Rectangle 101"/>
          <p:cNvSpPr>
            <a:spLocks noChangeArrowheads="1"/>
          </p:cNvSpPr>
          <p:nvPr/>
        </p:nvSpPr>
        <p:spPr bwMode="auto">
          <a:xfrm>
            <a:off x="4628372" y="2225922"/>
            <a:ext cx="2111423" cy="33035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Builder 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https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openSSL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Socket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zlib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Cluster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V8 3.6.6.11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15921" y="1170499"/>
            <a:ext cx="2122502" cy="4674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2011</a:t>
            </a:r>
            <a:endParaRPr kumimoji="1" lang="zh-CN" altLang="en-US" dirty="0"/>
          </a:p>
        </p:txBody>
      </p:sp>
      <p:graphicFrame>
        <p:nvGraphicFramePr>
          <p:cNvPr id="2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34181"/>
              </p:ext>
            </p:extLst>
          </p:nvPr>
        </p:nvGraphicFramePr>
        <p:xfrm>
          <a:off x="6853470" y="1856034"/>
          <a:ext cx="2111423" cy="412560"/>
        </p:xfrm>
        <a:graphic>
          <a:graphicData uri="http://schemas.openxmlformats.org/drawingml/2006/table">
            <a:tbl>
              <a:tblPr/>
              <a:tblGrid>
                <a:gridCol w="211142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0.6.7-0.9.5</a:t>
                      </a:r>
                      <a:endParaRPr kumimoji="0" lang="zh-CN" altLang="da-D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8" name="Rectangle 101"/>
          <p:cNvSpPr>
            <a:spLocks noChangeArrowheads="1"/>
          </p:cNvSpPr>
          <p:nvPr/>
        </p:nvSpPr>
        <p:spPr bwMode="auto">
          <a:xfrm>
            <a:off x="6853470" y="2225922"/>
            <a:ext cx="2111423" cy="33035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update1.1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Domains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更快的速度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文件描述符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Waf</a:t>
            </a:r>
            <a:r>
              <a:rPr lang="en-US" altLang="zh-CN" dirty="0" smtClean="0"/>
              <a:t> to gyp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Mac OS PKG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V8 3.13.74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0" name="五边形 29"/>
          <p:cNvSpPr/>
          <p:nvPr/>
        </p:nvSpPr>
        <p:spPr>
          <a:xfrm>
            <a:off x="6853469" y="1170499"/>
            <a:ext cx="2111423" cy="484632"/>
          </a:xfrm>
          <a:prstGeom prst="homePlat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3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smtClean="0"/>
              <a:t>Why </a:t>
            </a:r>
            <a:r>
              <a:rPr kumimoji="1" lang="en-US" altLang="zh-CN" sz="3200" dirty="0" err="1"/>
              <a:t>N</a:t>
            </a:r>
            <a:r>
              <a:rPr kumimoji="1" lang="en-US" altLang="zh-CN" sz="3200" dirty="0" err="1" smtClean="0"/>
              <a:t>ode.js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22181" y="983717"/>
            <a:ext cx="5570756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高并发；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实时：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实时应用的开发；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简单：你只需稍懂的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就可以开始工作了；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容易：开发，部署很快；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高效性：最少的代码实现功能；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53705" y="4806515"/>
            <a:ext cx="453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下载安装：</a:t>
            </a: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nodejs.org</a:t>
            </a:r>
            <a:r>
              <a:rPr kumimoji="1" lang="en-US" altLang="zh-CN" dirty="0"/>
              <a:t>/download/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7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smtClean="0"/>
              <a:t>Hello world for </a:t>
            </a:r>
            <a:r>
              <a:rPr kumimoji="1" lang="en-US" altLang="zh-CN" sz="3200" dirty="0" err="1" smtClean="0"/>
              <a:t>node.js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49274" y="1245213"/>
            <a:ext cx="652312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http = require('http');</a:t>
            </a:r>
          </a:p>
          <a:p>
            <a:r>
              <a:rPr kumimoji="1" lang="en-US" altLang="zh-CN" dirty="0" err="1"/>
              <a:t>http.createServer</a:t>
            </a:r>
            <a:r>
              <a:rPr kumimoji="1" lang="en-US" altLang="zh-CN" dirty="0"/>
              <a:t>(function (</a:t>
            </a:r>
            <a:r>
              <a:rPr kumimoji="1" lang="en-US" altLang="zh-CN" dirty="0" err="1"/>
              <a:t>req</a:t>
            </a:r>
            <a:r>
              <a:rPr kumimoji="1" lang="en-US" altLang="zh-CN" dirty="0"/>
              <a:t>, res) 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res.writeHead</a:t>
            </a:r>
            <a:r>
              <a:rPr kumimoji="1" lang="en-US" altLang="zh-CN" dirty="0"/>
              <a:t>(200, {'Content-Type': 'text/plain'});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res.end</a:t>
            </a:r>
            <a:r>
              <a:rPr kumimoji="1" lang="en-US" altLang="zh-CN" dirty="0"/>
              <a:t>('Hello World\n');</a:t>
            </a:r>
          </a:p>
          <a:p>
            <a:r>
              <a:rPr kumimoji="1" lang="en-US" altLang="zh-CN" dirty="0"/>
              <a:t>}).listen(1337, '127.0.0.1');</a:t>
            </a:r>
          </a:p>
          <a:p>
            <a:r>
              <a:rPr kumimoji="1" lang="en-US" altLang="zh-CN" dirty="0" err="1"/>
              <a:t>console.log</a:t>
            </a:r>
            <a:r>
              <a:rPr kumimoji="1" lang="en-US" altLang="zh-CN" dirty="0"/>
              <a:t>('Server running at </a:t>
            </a:r>
            <a:r>
              <a:rPr kumimoji="1" lang="en-US" altLang="zh-CN" dirty="0">
                <a:hlinkClick r:id="rId3"/>
              </a:rPr>
              <a:t>http://127.0.0.1:1337/</a:t>
            </a:r>
            <a:r>
              <a:rPr kumimoji="1" lang="en-US" altLang="zh-CN" dirty="0"/>
              <a:t>')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% node </a:t>
            </a:r>
            <a:r>
              <a:rPr kumimoji="1" lang="en-US" altLang="zh-CN" dirty="0" err="1"/>
              <a:t>example.js</a:t>
            </a:r>
            <a:endParaRPr kumimoji="1" lang="en-US" altLang="zh-CN" dirty="0"/>
          </a:p>
          <a:p>
            <a:r>
              <a:rPr kumimoji="1" lang="en-US" altLang="zh-CN" dirty="0"/>
              <a:t>Server running at http://127.0.0.1:1337/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55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err="1" smtClean="0"/>
              <a:t>Nodejs</a:t>
            </a:r>
            <a:r>
              <a:rPr kumimoji="1" lang="en-US" altLang="en-US" sz="3200" dirty="0" err="1" smtClean="0"/>
              <a:t>常用framework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4" y="672414"/>
            <a:ext cx="4071540" cy="1918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888" y="626258"/>
            <a:ext cx="4375112" cy="62317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3931" y="3000959"/>
            <a:ext cx="324838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1:Install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express connect</a:t>
            </a:r>
          </a:p>
          <a:p>
            <a:r>
              <a:rPr kumimoji="1" lang="zh-CN" altLang="en-US" dirty="0" smtClean="0"/>
              <a:t>注意：</a:t>
            </a:r>
            <a:r>
              <a:rPr kumimoji="1" lang="en-US" altLang="zh-CN" dirty="0" smtClean="0"/>
              <a:t>-g</a:t>
            </a:r>
            <a:r>
              <a:rPr kumimoji="1" lang="zh-CN" altLang="en-US" dirty="0" smtClean="0"/>
              <a:t>参数是</a:t>
            </a:r>
            <a:r>
              <a:rPr kumimoji="1" lang="zh-CN" altLang="en-US" dirty="0" smtClean="0"/>
              <a:t>全局安装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express@2.0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2:Link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en-US" altLang="zh-CN" dirty="0" smtClean="0"/>
              <a:t> link mocha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其他命令欢迎大家探讨！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2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64838"/>
          </a:xfrm>
        </p:spPr>
        <p:txBody>
          <a:bodyPr/>
          <a:lstStyle/>
          <a:p>
            <a:pPr algn="l"/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实时交互技术回顾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59536" y="1120690"/>
            <a:ext cx="58528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轮询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Comet</a:t>
            </a:r>
            <a:r>
              <a:rPr kumimoji="1" lang="zh-CN" altLang="en-US" dirty="0" smtClean="0"/>
              <a:t>的方式：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的长连接的“服务器推送”技术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Jetty </a:t>
            </a:r>
            <a:r>
              <a:rPr kumimoji="1" lang="en-US" altLang="zh-CN" dirty="0" err="1" smtClean="0"/>
              <a:t>websocket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Flash  </a:t>
            </a:r>
            <a:r>
              <a:rPr kumimoji="1" lang="en-US" altLang="zh-CN" dirty="0" err="1" smtClean="0"/>
              <a:t>XMLSocket</a:t>
            </a:r>
            <a:endParaRPr kumimoji="1" lang="en-US" altLang="zh-CN" dirty="0" smtClean="0"/>
          </a:p>
          <a:p>
            <a:r>
              <a:rPr kumimoji="1" lang="zh-CN" altLang="zh-CN" dirty="0"/>
              <a:t>…</a:t>
            </a:r>
            <a:r>
              <a:rPr kumimoji="1" lang="zh-CN" altLang="zh-CN" dirty="0" smtClean="0"/>
              <a:t>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3069</TotalTime>
  <Words>1540</Words>
  <Application>Microsoft Macintosh PowerPoint</Application>
  <PresentationFormat>全屏显示(4:3)</PresentationFormat>
  <Paragraphs>316</Paragraphs>
  <Slides>27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微风</vt:lpstr>
      <vt:lpstr>Node.js Web长连接开发实践</vt:lpstr>
      <vt:lpstr>我为什么用Node.js</vt:lpstr>
      <vt:lpstr>Node.js缔造者</vt:lpstr>
      <vt:lpstr>Node.js的语言选型过程</vt:lpstr>
      <vt:lpstr>Node.js的历史</vt:lpstr>
      <vt:lpstr>Why Node.js</vt:lpstr>
      <vt:lpstr>Hello world for node.js</vt:lpstr>
      <vt:lpstr>Nodejs常用framework</vt:lpstr>
      <vt:lpstr>Web实时交互技术回顾</vt:lpstr>
      <vt:lpstr>可以满足需求么？</vt:lpstr>
      <vt:lpstr>你需要Socket.IO</vt:lpstr>
      <vt:lpstr>Install Socket.IO</vt:lpstr>
      <vt:lpstr>Socket.IO Example on the server</vt:lpstr>
      <vt:lpstr>Socket.IO Example on the client</vt:lpstr>
      <vt:lpstr>Socket.IO Example Configure</vt:lpstr>
      <vt:lpstr>Socket.IO Namespace Server</vt:lpstr>
      <vt:lpstr>Socket.IO Namespace Client</vt:lpstr>
      <vt:lpstr>Socket.IO Event</vt:lpstr>
      <vt:lpstr>Socket.IO Message</vt:lpstr>
      <vt:lpstr>Nodejs+socket.IO提供的实时通讯方式</vt:lpstr>
      <vt:lpstr>注意事项：</vt:lpstr>
      <vt:lpstr>初始化连接过程</vt:lpstr>
      <vt:lpstr>心跳机制</vt:lpstr>
      <vt:lpstr>Test</vt:lpstr>
      <vt:lpstr>Deploy</vt:lpstr>
      <vt:lpstr>线上产品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web长连接开发实践</dc:title>
  <dc:creator>hao long</dc:creator>
  <cp:lastModifiedBy>hao long</cp:lastModifiedBy>
  <cp:revision>124</cp:revision>
  <dcterms:created xsi:type="dcterms:W3CDTF">2013-01-11T02:24:45Z</dcterms:created>
  <dcterms:modified xsi:type="dcterms:W3CDTF">2013-01-13T06:47:26Z</dcterms:modified>
</cp:coreProperties>
</file>