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66" r:id="rId5"/>
    <p:sldId id="276" r:id="rId6"/>
    <p:sldId id="269" r:id="rId7"/>
    <p:sldId id="273" r:id="rId8"/>
    <p:sldId id="270" r:id="rId9"/>
    <p:sldId id="275" r:id="rId10"/>
    <p:sldId id="274" r:id="rId11"/>
    <p:sldId id="277" r:id="rId12"/>
    <p:sldId id="278" r:id="rId13"/>
  </p:sldIdLst>
  <p:sldSz cx="6858000" cy="9906000" type="A4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5" userDrawn="1">
          <p15:clr>
            <a:srgbClr val="A4A3A4"/>
          </p15:clr>
        </p15:guide>
        <p15:guide id="2" pos="3226" userDrawn="1">
          <p15:clr>
            <a:srgbClr val="A4A3A4"/>
          </p15:clr>
        </p15:guide>
        <p15:guide id="3" pos="1071" userDrawn="1">
          <p15:clr>
            <a:srgbClr val="A4A3A4"/>
          </p15:clr>
        </p15:guide>
        <p15:guide id="5" orient="horz" pos="1646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orient="horz" pos="2099" userDrawn="1">
          <p15:clr>
            <a:srgbClr val="A4A3A4"/>
          </p15:clr>
        </p15:guide>
        <p15:guide id="8" orient="horz" pos="1192" userDrawn="1">
          <p15:clr>
            <a:srgbClr val="A4A3A4"/>
          </p15:clr>
        </p15:guide>
        <p15:guide id="9" orient="horz" pos="1419" userDrawn="1">
          <p15:clr>
            <a:srgbClr val="A4A3A4"/>
          </p15:clr>
        </p15:guide>
        <p15:guide id="10" orient="horz" pos="2326" userDrawn="1">
          <p15:clr>
            <a:srgbClr val="A4A3A4"/>
          </p15:clr>
        </p15:guide>
        <p15:guide id="11" orient="horz" pos="2780" userDrawn="1">
          <p15:clr>
            <a:srgbClr val="A4A3A4"/>
          </p15:clr>
        </p15:guide>
        <p15:guide id="12" orient="horz" pos="3007" userDrawn="1">
          <p15:clr>
            <a:srgbClr val="A4A3A4"/>
          </p15:clr>
        </p15:guide>
        <p15:guide id="13" orient="horz" pos="3233" userDrawn="1">
          <p15:clr>
            <a:srgbClr val="A4A3A4"/>
          </p15:clr>
        </p15:guide>
        <p15:guide id="14" orient="horz" pos="3460" userDrawn="1">
          <p15:clr>
            <a:srgbClr val="A4A3A4"/>
          </p15:clr>
        </p15:guide>
        <p15:guide id="15" orient="horz" pos="3687" userDrawn="1">
          <p15:clr>
            <a:srgbClr val="A4A3A4"/>
          </p15:clr>
        </p15:guide>
        <p15:guide id="16" orient="horz" pos="3914" userDrawn="1">
          <p15:clr>
            <a:srgbClr val="A4A3A4"/>
          </p15:clr>
        </p15:guide>
        <p15:guide id="17" orient="horz" pos="4141" userDrawn="1">
          <p15:clr>
            <a:srgbClr val="A4A3A4"/>
          </p15:clr>
        </p15:guide>
        <p15:guide id="18" orient="horz" pos="4367" userDrawn="1">
          <p15:clr>
            <a:srgbClr val="A4A3A4"/>
          </p15:clr>
        </p15:guide>
        <p15:guide id="19" orient="horz" pos="2553" userDrawn="1">
          <p15:clr>
            <a:srgbClr val="A4A3A4"/>
          </p15:clr>
        </p15:guide>
        <p15:guide id="20" orient="horz" pos="4594" userDrawn="1">
          <p15:clr>
            <a:srgbClr val="A4A3A4"/>
          </p15:clr>
        </p15:guide>
        <p15:guide id="21" orient="horz" pos="5048" userDrawn="1">
          <p15:clr>
            <a:srgbClr val="A4A3A4"/>
          </p15:clr>
        </p15:guide>
        <p15:guide id="22" orient="horz" pos="5275" userDrawn="1">
          <p15:clr>
            <a:srgbClr val="A4A3A4"/>
          </p15:clr>
        </p15:guide>
        <p15:guide id="23" orient="horz" pos="5501" userDrawn="1">
          <p15:clr>
            <a:srgbClr val="A4A3A4"/>
          </p15:clr>
        </p15:guide>
        <p15:guide id="24" orient="horz" pos="5728" userDrawn="1">
          <p15:clr>
            <a:srgbClr val="A4A3A4"/>
          </p15:clr>
        </p15:guide>
        <p15:guide id="25" orient="horz" pos="5955" userDrawn="1">
          <p15:clr>
            <a:srgbClr val="A4A3A4"/>
          </p15:clr>
        </p15:guide>
        <p15:guide id="26" orient="horz" pos="6182" userDrawn="1">
          <p15:clr>
            <a:srgbClr val="A4A3A4"/>
          </p15:clr>
        </p15:guide>
        <p15:guide id="27" orient="horz" pos="4821" userDrawn="1">
          <p15:clr>
            <a:srgbClr val="A4A3A4"/>
          </p15:clr>
        </p15:guide>
        <p15:guide id="28" orient="horz" userDrawn="1">
          <p15:clr>
            <a:srgbClr val="A4A3A4"/>
          </p15:clr>
        </p15:guide>
        <p15:guide id="29" pos="1094" userDrawn="1">
          <p15:clr>
            <a:srgbClr val="A4A3A4"/>
          </p15:clr>
        </p15:guide>
        <p15:guide id="30" pos="2160" userDrawn="1">
          <p15:clr>
            <a:srgbClr val="A4A3A4"/>
          </p15:clr>
        </p15:guide>
        <p15:guide id="31" pos="3249" userDrawn="1">
          <p15:clr>
            <a:srgbClr val="A4A3A4"/>
          </p15:clr>
        </p15:guide>
        <p15:guide id="32" pos="5" userDrawn="1">
          <p15:clr>
            <a:srgbClr val="A4A3A4"/>
          </p15:clr>
        </p15:guide>
        <p15:guide id="33" pos="43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A2DCF0"/>
    <a:srgbClr val="FFAEAF"/>
    <a:srgbClr val="FFEBAD"/>
    <a:srgbClr val="F9AEFF"/>
    <a:srgbClr val="AEFFAE"/>
    <a:srgbClr val="FFC7FF"/>
    <a:srgbClr val="00FA00"/>
    <a:srgbClr val="FF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94660"/>
  </p:normalViewPr>
  <p:slideViewPr>
    <p:cSldViewPr snapToGrid="0">
      <p:cViewPr>
        <p:scale>
          <a:sx n="82" d="100"/>
          <a:sy n="82" d="100"/>
        </p:scale>
        <p:origin x="2264" y="-1168"/>
      </p:cViewPr>
      <p:guideLst>
        <p:guide orient="horz" pos="965"/>
        <p:guide pos="3226"/>
        <p:guide pos="1071"/>
        <p:guide orient="horz" pos="1646"/>
        <p:guide orient="horz" pos="1873"/>
        <p:guide orient="horz" pos="2099"/>
        <p:guide orient="horz" pos="1192"/>
        <p:guide orient="horz" pos="1419"/>
        <p:guide orient="horz" pos="2326"/>
        <p:guide orient="horz" pos="2780"/>
        <p:guide orient="horz" pos="3007"/>
        <p:guide orient="horz" pos="3233"/>
        <p:guide orient="horz" pos="3460"/>
        <p:guide orient="horz" pos="3687"/>
        <p:guide orient="horz" pos="3914"/>
        <p:guide orient="horz" pos="4141"/>
        <p:guide orient="horz" pos="4367"/>
        <p:guide orient="horz" pos="2553"/>
        <p:guide orient="horz" pos="4594"/>
        <p:guide orient="horz" pos="5048"/>
        <p:guide orient="horz" pos="5275"/>
        <p:guide orient="horz" pos="5501"/>
        <p:guide orient="horz" pos="5728"/>
        <p:guide orient="horz" pos="5955"/>
        <p:guide orient="horz" pos="6182"/>
        <p:guide orient="horz" pos="4821"/>
        <p:guide orient="horz"/>
        <p:guide pos="1094"/>
        <p:guide pos="2160"/>
        <p:guide pos="3249"/>
        <p:guide pos="5"/>
        <p:guide pos="43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&#12502;&#12483;&#12463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&#12502;&#12483;&#12463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4386944"/>
        <c:axId val="2124391936"/>
      </c:lineChart>
      <c:catAx>
        <c:axId val="2124386944"/>
        <c:scaling>
          <c:orientation val="minMax"/>
        </c:scaling>
        <c:delete val="1"/>
        <c:axPos val="b"/>
        <c:majorTickMark val="none"/>
        <c:minorTickMark val="none"/>
        <c:tickLblPos val="nextTo"/>
        <c:crossAx val="2124391936"/>
        <c:crosses val="autoZero"/>
        <c:auto val="1"/>
        <c:lblAlgn val="ctr"/>
        <c:lblOffset val="100"/>
        <c:noMultiLvlLbl val="0"/>
      </c:catAx>
      <c:valAx>
        <c:axId val="2124391936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2438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3545440"/>
        <c:axId val="2123548224"/>
      </c:lineChart>
      <c:catAx>
        <c:axId val="2123545440"/>
        <c:scaling>
          <c:orientation val="minMax"/>
        </c:scaling>
        <c:delete val="1"/>
        <c:axPos val="b"/>
        <c:majorTickMark val="none"/>
        <c:minorTickMark val="none"/>
        <c:tickLblPos val="nextTo"/>
        <c:crossAx val="2123548224"/>
        <c:crosses val="autoZero"/>
        <c:auto val="1"/>
        <c:lblAlgn val="ctr"/>
        <c:lblOffset val="100"/>
        <c:noMultiLvlLbl val="0"/>
      </c:catAx>
      <c:valAx>
        <c:axId val="2123548224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2354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Sheet1!$D$1:$D$217</c:f>
              <c:numCache>
                <c:formatCode>General</c:formatCode>
                <c:ptCount val="217"/>
                <c:pt idx="0">
                  <c:v>0.8266</c:v>
                </c:pt>
                <c:pt idx="1">
                  <c:v>0.8698</c:v>
                </c:pt>
                <c:pt idx="2">
                  <c:v>0.8698</c:v>
                </c:pt>
                <c:pt idx="3">
                  <c:v>0.8698</c:v>
                </c:pt>
                <c:pt idx="4">
                  <c:v>0.8698</c:v>
                </c:pt>
                <c:pt idx="5">
                  <c:v>0.8698</c:v>
                </c:pt>
                <c:pt idx="6">
                  <c:v>0.8698</c:v>
                </c:pt>
                <c:pt idx="7">
                  <c:v>0.8706</c:v>
                </c:pt>
                <c:pt idx="8">
                  <c:v>0.8706</c:v>
                </c:pt>
                <c:pt idx="9">
                  <c:v>0.8706</c:v>
                </c:pt>
                <c:pt idx="10">
                  <c:v>0.8744</c:v>
                </c:pt>
                <c:pt idx="11">
                  <c:v>0.8744</c:v>
                </c:pt>
                <c:pt idx="12">
                  <c:v>0.8744</c:v>
                </c:pt>
                <c:pt idx="13">
                  <c:v>0.8744</c:v>
                </c:pt>
                <c:pt idx="14">
                  <c:v>0.8744</c:v>
                </c:pt>
                <c:pt idx="15">
                  <c:v>0.8774</c:v>
                </c:pt>
                <c:pt idx="16">
                  <c:v>0.8812</c:v>
                </c:pt>
                <c:pt idx="17">
                  <c:v>0.8812</c:v>
                </c:pt>
                <c:pt idx="18">
                  <c:v>0.8812</c:v>
                </c:pt>
                <c:pt idx="19">
                  <c:v>0.8978</c:v>
                </c:pt>
                <c:pt idx="20">
                  <c:v>0.8978</c:v>
                </c:pt>
                <c:pt idx="21">
                  <c:v>0.8978</c:v>
                </c:pt>
                <c:pt idx="22">
                  <c:v>0.8978</c:v>
                </c:pt>
                <c:pt idx="23">
                  <c:v>0.8978</c:v>
                </c:pt>
                <c:pt idx="24">
                  <c:v>0.899</c:v>
                </c:pt>
                <c:pt idx="25">
                  <c:v>0.899</c:v>
                </c:pt>
                <c:pt idx="26">
                  <c:v>0.9034</c:v>
                </c:pt>
                <c:pt idx="27">
                  <c:v>0.9034</c:v>
                </c:pt>
                <c:pt idx="28">
                  <c:v>0.9034</c:v>
                </c:pt>
                <c:pt idx="29">
                  <c:v>0.9034</c:v>
                </c:pt>
                <c:pt idx="30">
                  <c:v>0.9034</c:v>
                </c:pt>
                <c:pt idx="31">
                  <c:v>0.909</c:v>
                </c:pt>
                <c:pt idx="32">
                  <c:v>0.909</c:v>
                </c:pt>
                <c:pt idx="33">
                  <c:v>0.909</c:v>
                </c:pt>
                <c:pt idx="34">
                  <c:v>0.909</c:v>
                </c:pt>
                <c:pt idx="35">
                  <c:v>0.909</c:v>
                </c:pt>
                <c:pt idx="36">
                  <c:v>0.909</c:v>
                </c:pt>
                <c:pt idx="37">
                  <c:v>0.909</c:v>
                </c:pt>
                <c:pt idx="38">
                  <c:v>0.909</c:v>
                </c:pt>
                <c:pt idx="39">
                  <c:v>0.909</c:v>
                </c:pt>
                <c:pt idx="40">
                  <c:v>0.909</c:v>
                </c:pt>
                <c:pt idx="41">
                  <c:v>0.909</c:v>
                </c:pt>
                <c:pt idx="42">
                  <c:v>0.909</c:v>
                </c:pt>
                <c:pt idx="43">
                  <c:v>0.909</c:v>
                </c:pt>
                <c:pt idx="44">
                  <c:v>0.9114</c:v>
                </c:pt>
                <c:pt idx="45">
                  <c:v>0.9114</c:v>
                </c:pt>
                <c:pt idx="46">
                  <c:v>0.9114</c:v>
                </c:pt>
                <c:pt idx="47">
                  <c:v>0.9114</c:v>
                </c:pt>
                <c:pt idx="48">
                  <c:v>0.9114</c:v>
                </c:pt>
                <c:pt idx="49">
                  <c:v>0.9114</c:v>
                </c:pt>
                <c:pt idx="50">
                  <c:v>0.9114</c:v>
                </c:pt>
                <c:pt idx="51">
                  <c:v>0.9114</c:v>
                </c:pt>
                <c:pt idx="52">
                  <c:v>0.9114</c:v>
                </c:pt>
                <c:pt idx="53">
                  <c:v>0.9114</c:v>
                </c:pt>
                <c:pt idx="54">
                  <c:v>0.9114</c:v>
                </c:pt>
                <c:pt idx="55">
                  <c:v>0.9114</c:v>
                </c:pt>
                <c:pt idx="56">
                  <c:v>0.9114</c:v>
                </c:pt>
                <c:pt idx="57">
                  <c:v>0.9114</c:v>
                </c:pt>
                <c:pt idx="58">
                  <c:v>0.9114</c:v>
                </c:pt>
                <c:pt idx="59">
                  <c:v>0.9114</c:v>
                </c:pt>
                <c:pt idx="60">
                  <c:v>0.9114</c:v>
                </c:pt>
                <c:pt idx="61">
                  <c:v>0.9114</c:v>
                </c:pt>
                <c:pt idx="62">
                  <c:v>0.9114</c:v>
                </c:pt>
                <c:pt idx="63">
                  <c:v>0.9114</c:v>
                </c:pt>
                <c:pt idx="64">
                  <c:v>0.9114</c:v>
                </c:pt>
                <c:pt idx="65">
                  <c:v>0.9114</c:v>
                </c:pt>
                <c:pt idx="66">
                  <c:v>0.9114</c:v>
                </c:pt>
                <c:pt idx="67">
                  <c:v>0.9114</c:v>
                </c:pt>
                <c:pt idx="68">
                  <c:v>0.9114</c:v>
                </c:pt>
                <c:pt idx="69">
                  <c:v>0.9114</c:v>
                </c:pt>
                <c:pt idx="70">
                  <c:v>0.9114</c:v>
                </c:pt>
                <c:pt idx="71">
                  <c:v>0.9114</c:v>
                </c:pt>
                <c:pt idx="72">
                  <c:v>0.9114</c:v>
                </c:pt>
                <c:pt idx="73">
                  <c:v>0.9114</c:v>
                </c:pt>
                <c:pt idx="74">
                  <c:v>0.9114</c:v>
                </c:pt>
                <c:pt idx="75">
                  <c:v>0.9114</c:v>
                </c:pt>
                <c:pt idx="76">
                  <c:v>0.9114</c:v>
                </c:pt>
                <c:pt idx="77">
                  <c:v>0.9114</c:v>
                </c:pt>
                <c:pt idx="78">
                  <c:v>0.9114</c:v>
                </c:pt>
                <c:pt idx="79">
                  <c:v>0.9114</c:v>
                </c:pt>
                <c:pt idx="80">
                  <c:v>0.9114</c:v>
                </c:pt>
                <c:pt idx="81">
                  <c:v>0.9114</c:v>
                </c:pt>
                <c:pt idx="82">
                  <c:v>0.9114</c:v>
                </c:pt>
                <c:pt idx="83">
                  <c:v>0.9114</c:v>
                </c:pt>
                <c:pt idx="84">
                  <c:v>0.9114</c:v>
                </c:pt>
                <c:pt idx="85">
                  <c:v>0.9114</c:v>
                </c:pt>
                <c:pt idx="86">
                  <c:v>0.9114</c:v>
                </c:pt>
                <c:pt idx="87">
                  <c:v>0.9114</c:v>
                </c:pt>
                <c:pt idx="88">
                  <c:v>0.9114</c:v>
                </c:pt>
                <c:pt idx="89">
                  <c:v>0.9114</c:v>
                </c:pt>
                <c:pt idx="90">
                  <c:v>0.9114</c:v>
                </c:pt>
                <c:pt idx="91">
                  <c:v>0.9114</c:v>
                </c:pt>
                <c:pt idx="92">
                  <c:v>0.9114</c:v>
                </c:pt>
                <c:pt idx="93">
                  <c:v>0.9114</c:v>
                </c:pt>
                <c:pt idx="94">
                  <c:v>0.9114</c:v>
                </c:pt>
                <c:pt idx="95">
                  <c:v>0.9142</c:v>
                </c:pt>
                <c:pt idx="96">
                  <c:v>0.9142</c:v>
                </c:pt>
                <c:pt idx="97">
                  <c:v>0.9142</c:v>
                </c:pt>
                <c:pt idx="98">
                  <c:v>0.9142</c:v>
                </c:pt>
                <c:pt idx="99">
                  <c:v>0.9142</c:v>
                </c:pt>
                <c:pt idx="100">
                  <c:v>0.9142</c:v>
                </c:pt>
                <c:pt idx="101">
                  <c:v>0.9142</c:v>
                </c:pt>
                <c:pt idx="102">
                  <c:v>0.9142</c:v>
                </c:pt>
                <c:pt idx="103">
                  <c:v>0.9154</c:v>
                </c:pt>
                <c:pt idx="104">
                  <c:v>0.9154</c:v>
                </c:pt>
                <c:pt idx="105">
                  <c:v>0.9154</c:v>
                </c:pt>
                <c:pt idx="106">
                  <c:v>0.9154</c:v>
                </c:pt>
                <c:pt idx="107">
                  <c:v>0.9154</c:v>
                </c:pt>
                <c:pt idx="108">
                  <c:v>0.9156</c:v>
                </c:pt>
                <c:pt idx="109">
                  <c:v>0.9162</c:v>
                </c:pt>
                <c:pt idx="110">
                  <c:v>0.9168</c:v>
                </c:pt>
                <c:pt idx="111">
                  <c:v>0.9168</c:v>
                </c:pt>
                <c:pt idx="112">
                  <c:v>0.9168</c:v>
                </c:pt>
                <c:pt idx="113">
                  <c:v>0.9168</c:v>
                </c:pt>
                <c:pt idx="114">
                  <c:v>0.9168</c:v>
                </c:pt>
                <c:pt idx="115">
                  <c:v>0.9212</c:v>
                </c:pt>
                <c:pt idx="116">
                  <c:v>0.9212</c:v>
                </c:pt>
                <c:pt idx="117">
                  <c:v>0.9212</c:v>
                </c:pt>
                <c:pt idx="118">
                  <c:v>0.9212</c:v>
                </c:pt>
                <c:pt idx="119">
                  <c:v>0.9212</c:v>
                </c:pt>
                <c:pt idx="120">
                  <c:v>0.9212</c:v>
                </c:pt>
                <c:pt idx="121">
                  <c:v>0.9212</c:v>
                </c:pt>
                <c:pt idx="122">
                  <c:v>0.9212</c:v>
                </c:pt>
                <c:pt idx="123">
                  <c:v>0.9212</c:v>
                </c:pt>
                <c:pt idx="124">
                  <c:v>0.9212</c:v>
                </c:pt>
                <c:pt idx="125">
                  <c:v>0.9212</c:v>
                </c:pt>
                <c:pt idx="126">
                  <c:v>0.9212</c:v>
                </c:pt>
                <c:pt idx="127">
                  <c:v>0.9212</c:v>
                </c:pt>
                <c:pt idx="128">
                  <c:v>0.9212</c:v>
                </c:pt>
                <c:pt idx="129">
                  <c:v>0.9212</c:v>
                </c:pt>
                <c:pt idx="130">
                  <c:v>0.9212</c:v>
                </c:pt>
                <c:pt idx="131">
                  <c:v>0.9212</c:v>
                </c:pt>
                <c:pt idx="132">
                  <c:v>0.9212</c:v>
                </c:pt>
                <c:pt idx="133">
                  <c:v>0.9212</c:v>
                </c:pt>
                <c:pt idx="134">
                  <c:v>0.9212</c:v>
                </c:pt>
                <c:pt idx="135">
                  <c:v>0.9212</c:v>
                </c:pt>
                <c:pt idx="136">
                  <c:v>0.9212</c:v>
                </c:pt>
                <c:pt idx="137">
                  <c:v>0.9212</c:v>
                </c:pt>
                <c:pt idx="138">
                  <c:v>0.9212</c:v>
                </c:pt>
                <c:pt idx="139">
                  <c:v>0.9212</c:v>
                </c:pt>
                <c:pt idx="140">
                  <c:v>0.9212</c:v>
                </c:pt>
                <c:pt idx="141">
                  <c:v>0.9212</c:v>
                </c:pt>
                <c:pt idx="142">
                  <c:v>0.9212</c:v>
                </c:pt>
                <c:pt idx="143">
                  <c:v>0.9212</c:v>
                </c:pt>
                <c:pt idx="144">
                  <c:v>0.9212</c:v>
                </c:pt>
                <c:pt idx="145">
                  <c:v>0.9212</c:v>
                </c:pt>
                <c:pt idx="146">
                  <c:v>0.9212</c:v>
                </c:pt>
                <c:pt idx="147">
                  <c:v>0.9212</c:v>
                </c:pt>
                <c:pt idx="148">
                  <c:v>0.9212</c:v>
                </c:pt>
                <c:pt idx="149">
                  <c:v>0.9212</c:v>
                </c:pt>
                <c:pt idx="150">
                  <c:v>0.9212</c:v>
                </c:pt>
                <c:pt idx="151">
                  <c:v>0.9212</c:v>
                </c:pt>
                <c:pt idx="152">
                  <c:v>0.9212</c:v>
                </c:pt>
                <c:pt idx="153">
                  <c:v>0.9212</c:v>
                </c:pt>
                <c:pt idx="154">
                  <c:v>0.9212</c:v>
                </c:pt>
                <c:pt idx="155">
                  <c:v>0.9212</c:v>
                </c:pt>
                <c:pt idx="156">
                  <c:v>0.9212</c:v>
                </c:pt>
                <c:pt idx="157">
                  <c:v>0.9212</c:v>
                </c:pt>
                <c:pt idx="158">
                  <c:v>0.9212</c:v>
                </c:pt>
                <c:pt idx="159">
                  <c:v>0.9212</c:v>
                </c:pt>
                <c:pt idx="160">
                  <c:v>0.9226</c:v>
                </c:pt>
                <c:pt idx="161">
                  <c:v>0.9226</c:v>
                </c:pt>
                <c:pt idx="162">
                  <c:v>0.9226</c:v>
                </c:pt>
                <c:pt idx="163">
                  <c:v>0.9226</c:v>
                </c:pt>
                <c:pt idx="164">
                  <c:v>0.9226</c:v>
                </c:pt>
                <c:pt idx="165">
                  <c:v>0.9226</c:v>
                </c:pt>
                <c:pt idx="166">
                  <c:v>0.9226</c:v>
                </c:pt>
                <c:pt idx="167">
                  <c:v>0.9226</c:v>
                </c:pt>
                <c:pt idx="168">
                  <c:v>0.9226</c:v>
                </c:pt>
                <c:pt idx="169">
                  <c:v>0.9226</c:v>
                </c:pt>
                <c:pt idx="170">
                  <c:v>0.9226</c:v>
                </c:pt>
                <c:pt idx="171">
                  <c:v>0.9226</c:v>
                </c:pt>
                <c:pt idx="172">
                  <c:v>0.9226</c:v>
                </c:pt>
                <c:pt idx="173">
                  <c:v>0.9226</c:v>
                </c:pt>
                <c:pt idx="174">
                  <c:v>0.9226</c:v>
                </c:pt>
                <c:pt idx="175">
                  <c:v>0.9226</c:v>
                </c:pt>
                <c:pt idx="176">
                  <c:v>0.9226</c:v>
                </c:pt>
                <c:pt idx="177">
                  <c:v>0.9226</c:v>
                </c:pt>
                <c:pt idx="178">
                  <c:v>0.9226</c:v>
                </c:pt>
                <c:pt idx="179">
                  <c:v>0.9226</c:v>
                </c:pt>
                <c:pt idx="180">
                  <c:v>0.9226</c:v>
                </c:pt>
                <c:pt idx="181">
                  <c:v>0.9226</c:v>
                </c:pt>
                <c:pt idx="182">
                  <c:v>0.9226</c:v>
                </c:pt>
                <c:pt idx="183">
                  <c:v>0.9226</c:v>
                </c:pt>
                <c:pt idx="184">
                  <c:v>0.9226</c:v>
                </c:pt>
                <c:pt idx="185">
                  <c:v>0.9226</c:v>
                </c:pt>
                <c:pt idx="186">
                  <c:v>0.9226</c:v>
                </c:pt>
                <c:pt idx="187">
                  <c:v>0.9226</c:v>
                </c:pt>
                <c:pt idx="188">
                  <c:v>0.9226</c:v>
                </c:pt>
                <c:pt idx="189">
                  <c:v>0.9226</c:v>
                </c:pt>
                <c:pt idx="190">
                  <c:v>0.9226</c:v>
                </c:pt>
                <c:pt idx="191">
                  <c:v>0.9226</c:v>
                </c:pt>
                <c:pt idx="192">
                  <c:v>0.9226</c:v>
                </c:pt>
                <c:pt idx="193">
                  <c:v>0.9226</c:v>
                </c:pt>
                <c:pt idx="194">
                  <c:v>0.9226</c:v>
                </c:pt>
                <c:pt idx="195">
                  <c:v>0.9226</c:v>
                </c:pt>
                <c:pt idx="196">
                  <c:v>0.9226</c:v>
                </c:pt>
                <c:pt idx="197">
                  <c:v>0.9226</c:v>
                </c:pt>
                <c:pt idx="198">
                  <c:v>0.9226</c:v>
                </c:pt>
                <c:pt idx="199">
                  <c:v>0.9226</c:v>
                </c:pt>
                <c:pt idx="200">
                  <c:v>0.9226</c:v>
                </c:pt>
                <c:pt idx="201">
                  <c:v>0.9226</c:v>
                </c:pt>
                <c:pt idx="202">
                  <c:v>0.9226</c:v>
                </c:pt>
                <c:pt idx="203">
                  <c:v>0.9226</c:v>
                </c:pt>
                <c:pt idx="204">
                  <c:v>0.9226</c:v>
                </c:pt>
                <c:pt idx="205">
                  <c:v>0.9226</c:v>
                </c:pt>
                <c:pt idx="206">
                  <c:v>0.9226</c:v>
                </c:pt>
                <c:pt idx="207">
                  <c:v>0.9226</c:v>
                </c:pt>
                <c:pt idx="208">
                  <c:v>0.9226</c:v>
                </c:pt>
                <c:pt idx="209">
                  <c:v>0.9226</c:v>
                </c:pt>
                <c:pt idx="210">
                  <c:v>0.9226</c:v>
                </c:pt>
                <c:pt idx="211">
                  <c:v>0.9226</c:v>
                </c:pt>
                <c:pt idx="212">
                  <c:v>0.9226</c:v>
                </c:pt>
                <c:pt idx="213">
                  <c:v>0.9226</c:v>
                </c:pt>
                <c:pt idx="214">
                  <c:v>0.9226</c:v>
                </c:pt>
                <c:pt idx="215">
                  <c:v>0.9226</c:v>
                </c:pt>
                <c:pt idx="216">
                  <c:v>0.9226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3614608"/>
        <c:axId val="2123617824"/>
      </c:lineChart>
      <c:catAx>
        <c:axId val="2123614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3617824"/>
        <c:crosses val="autoZero"/>
        <c:auto val="1"/>
        <c:lblAlgn val="ctr"/>
        <c:lblOffset val="100"/>
        <c:noMultiLvlLbl val="0"/>
      </c:catAx>
      <c:valAx>
        <c:axId val="21236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361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5816448"/>
        <c:axId val="2125819456"/>
      </c:lineChart>
      <c:catAx>
        <c:axId val="2125816448"/>
        <c:scaling>
          <c:orientation val="minMax"/>
        </c:scaling>
        <c:delete val="1"/>
        <c:axPos val="b"/>
        <c:majorTickMark val="none"/>
        <c:minorTickMark val="none"/>
        <c:tickLblPos val="nextTo"/>
        <c:crossAx val="2125819456"/>
        <c:crosses val="autoZero"/>
        <c:auto val="1"/>
        <c:lblAlgn val="ctr"/>
        <c:lblOffset val="100"/>
        <c:noMultiLvlLbl val="0"/>
      </c:catAx>
      <c:valAx>
        <c:axId val="2125819456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2581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762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Sheet2!$D$1:$D$300</c:f>
              <c:numCache>
                <c:formatCode>General</c:formatCode>
                <c:ptCount val="300"/>
                <c:pt idx="0">
                  <c:v>0.8878</c:v>
                </c:pt>
                <c:pt idx="1">
                  <c:v>0.8878</c:v>
                </c:pt>
                <c:pt idx="2">
                  <c:v>0.8892</c:v>
                </c:pt>
                <c:pt idx="3">
                  <c:v>0.8892</c:v>
                </c:pt>
                <c:pt idx="4">
                  <c:v>0.8894</c:v>
                </c:pt>
                <c:pt idx="5">
                  <c:v>0.8894</c:v>
                </c:pt>
                <c:pt idx="6">
                  <c:v>0.8894</c:v>
                </c:pt>
                <c:pt idx="7">
                  <c:v>0.8894</c:v>
                </c:pt>
                <c:pt idx="8">
                  <c:v>0.8894</c:v>
                </c:pt>
                <c:pt idx="9">
                  <c:v>0.8894</c:v>
                </c:pt>
                <c:pt idx="10">
                  <c:v>0.8982</c:v>
                </c:pt>
                <c:pt idx="11">
                  <c:v>0.8982</c:v>
                </c:pt>
                <c:pt idx="12">
                  <c:v>0.8982</c:v>
                </c:pt>
                <c:pt idx="13">
                  <c:v>0.8982</c:v>
                </c:pt>
                <c:pt idx="14">
                  <c:v>0.8982</c:v>
                </c:pt>
                <c:pt idx="15">
                  <c:v>0.8982</c:v>
                </c:pt>
                <c:pt idx="16">
                  <c:v>0.8982</c:v>
                </c:pt>
                <c:pt idx="17">
                  <c:v>0.8982</c:v>
                </c:pt>
                <c:pt idx="18">
                  <c:v>0.8982</c:v>
                </c:pt>
                <c:pt idx="19">
                  <c:v>0.8982</c:v>
                </c:pt>
                <c:pt idx="20">
                  <c:v>0.8982</c:v>
                </c:pt>
                <c:pt idx="21">
                  <c:v>0.8982</c:v>
                </c:pt>
                <c:pt idx="22">
                  <c:v>0.9056</c:v>
                </c:pt>
                <c:pt idx="23">
                  <c:v>0.9064</c:v>
                </c:pt>
                <c:pt idx="24">
                  <c:v>0.9084</c:v>
                </c:pt>
                <c:pt idx="25">
                  <c:v>0.9084</c:v>
                </c:pt>
                <c:pt idx="26">
                  <c:v>0.9084</c:v>
                </c:pt>
                <c:pt idx="27">
                  <c:v>0.9084</c:v>
                </c:pt>
                <c:pt idx="28">
                  <c:v>0.9084</c:v>
                </c:pt>
                <c:pt idx="29">
                  <c:v>0.9084</c:v>
                </c:pt>
                <c:pt idx="30">
                  <c:v>0.9084</c:v>
                </c:pt>
                <c:pt idx="31">
                  <c:v>0.9084</c:v>
                </c:pt>
                <c:pt idx="32">
                  <c:v>0.9084</c:v>
                </c:pt>
                <c:pt idx="33">
                  <c:v>0.9084</c:v>
                </c:pt>
                <c:pt idx="34">
                  <c:v>0.9084</c:v>
                </c:pt>
                <c:pt idx="35">
                  <c:v>0.9084</c:v>
                </c:pt>
                <c:pt idx="36">
                  <c:v>0.9084</c:v>
                </c:pt>
                <c:pt idx="37">
                  <c:v>0.9084</c:v>
                </c:pt>
                <c:pt idx="38">
                  <c:v>0.9084</c:v>
                </c:pt>
                <c:pt idx="39">
                  <c:v>0.9084</c:v>
                </c:pt>
                <c:pt idx="40">
                  <c:v>0.9084</c:v>
                </c:pt>
                <c:pt idx="41">
                  <c:v>0.9084</c:v>
                </c:pt>
                <c:pt idx="42">
                  <c:v>0.9084</c:v>
                </c:pt>
                <c:pt idx="43">
                  <c:v>0.9084</c:v>
                </c:pt>
                <c:pt idx="44">
                  <c:v>0.9084</c:v>
                </c:pt>
                <c:pt idx="45">
                  <c:v>0.9084</c:v>
                </c:pt>
                <c:pt idx="46">
                  <c:v>0.9084</c:v>
                </c:pt>
                <c:pt idx="47">
                  <c:v>0.9084</c:v>
                </c:pt>
                <c:pt idx="48">
                  <c:v>0.9084</c:v>
                </c:pt>
                <c:pt idx="49">
                  <c:v>0.9084</c:v>
                </c:pt>
                <c:pt idx="50">
                  <c:v>0.9084</c:v>
                </c:pt>
                <c:pt idx="51">
                  <c:v>0.9084</c:v>
                </c:pt>
                <c:pt idx="52">
                  <c:v>0.9084</c:v>
                </c:pt>
                <c:pt idx="53">
                  <c:v>0.9084</c:v>
                </c:pt>
                <c:pt idx="54">
                  <c:v>0.9084</c:v>
                </c:pt>
                <c:pt idx="55">
                  <c:v>0.9084</c:v>
                </c:pt>
                <c:pt idx="56">
                  <c:v>0.9084</c:v>
                </c:pt>
                <c:pt idx="57">
                  <c:v>0.9084</c:v>
                </c:pt>
                <c:pt idx="58">
                  <c:v>0.9084</c:v>
                </c:pt>
                <c:pt idx="59">
                  <c:v>0.9084</c:v>
                </c:pt>
                <c:pt idx="60">
                  <c:v>0.9084</c:v>
                </c:pt>
                <c:pt idx="61">
                  <c:v>0.9084</c:v>
                </c:pt>
                <c:pt idx="62">
                  <c:v>0.9084</c:v>
                </c:pt>
                <c:pt idx="63">
                  <c:v>0.9084</c:v>
                </c:pt>
                <c:pt idx="64">
                  <c:v>0.9084</c:v>
                </c:pt>
                <c:pt idx="65">
                  <c:v>0.9084</c:v>
                </c:pt>
                <c:pt idx="66">
                  <c:v>0.9084</c:v>
                </c:pt>
                <c:pt idx="67">
                  <c:v>0.9084</c:v>
                </c:pt>
                <c:pt idx="68">
                  <c:v>0.9084</c:v>
                </c:pt>
                <c:pt idx="69">
                  <c:v>0.9084</c:v>
                </c:pt>
                <c:pt idx="70">
                  <c:v>0.9084</c:v>
                </c:pt>
                <c:pt idx="71">
                  <c:v>0.9084</c:v>
                </c:pt>
                <c:pt idx="72">
                  <c:v>0.9084</c:v>
                </c:pt>
                <c:pt idx="73">
                  <c:v>0.9102</c:v>
                </c:pt>
                <c:pt idx="74">
                  <c:v>0.9102</c:v>
                </c:pt>
                <c:pt idx="75">
                  <c:v>0.9102</c:v>
                </c:pt>
                <c:pt idx="76">
                  <c:v>0.9102</c:v>
                </c:pt>
                <c:pt idx="77">
                  <c:v>0.9102</c:v>
                </c:pt>
                <c:pt idx="78">
                  <c:v>0.9102</c:v>
                </c:pt>
                <c:pt idx="79">
                  <c:v>0.9102</c:v>
                </c:pt>
                <c:pt idx="80">
                  <c:v>0.9102</c:v>
                </c:pt>
                <c:pt idx="81">
                  <c:v>0.9102</c:v>
                </c:pt>
                <c:pt idx="82">
                  <c:v>0.9102</c:v>
                </c:pt>
                <c:pt idx="83">
                  <c:v>0.9102</c:v>
                </c:pt>
                <c:pt idx="84">
                  <c:v>0.9102</c:v>
                </c:pt>
                <c:pt idx="85">
                  <c:v>0.9102</c:v>
                </c:pt>
                <c:pt idx="86">
                  <c:v>0.9102</c:v>
                </c:pt>
                <c:pt idx="87">
                  <c:v>0.9102</c:v>
                </c:pt>
                <c:pt idx="88">
                  <c:v>0.9102</c:v>
                </c:pt>
                <c:pt idx="89">
                  <c:v>0.9102</c:v>
                </c:pt>
                <c:pt idx="90">
                  <c:v>0.9102</c:v>
                </c:pt>
                <c:pt idx="91">
                  <c:v>0.9102</c:v>
                </c:pt>
                <c:pt idx="92">
                  <c:v>0.9102</c:v>
                </c:pt>
                <c:pt idx="93">
                  <c:v>0.9102</c:v>
                </c:pt>
                <c:pt idx="94">
                  <c:v>0.9102</c:v>
                </c:pt>
                <c:pt idx="95">
                  <c:v>0.9102</c:v>
                </c:pt>
                <c:pt idx="96">
                  <c:v>0.9102</c:v>
                </c:pt>
                <c:pt idx="97">
                  <c:v>0.9102</c:v>
                </c:pt>
                <c:pt idx="98">
                  <c:v>0.9102</c:v>
                </c:pt>
                <c:pt idx="99">
                  <c:v>0.9102</c:v>
                </c:pt>
                <c:pt idx="100">
                  <c:v>0.9102</c:v>
                </c:pt>
                <c:pt idx="101">
                  <c:v>0.9102</c:v>
                </c:pt>
                <c:pt idx="102">
                  <c:v>0.9102</c:v>
                </c:pt>
                <c:pt idx="103">
                  <c:v>0.9102</c:v>
                </c:pt>
                <c:pt idx="104">
                  <c:v>0.9102</c:v>
                </c:pt>
                <c:pt idx="105">
                  <c:v>0.9102</c:v>
                </c:pt>
                <c:pt idx="106">
                  <c:v>0.9102</c:v>
                </c:pt>
                <c:pt idx="107">
                  <c:v>0.9102</c:v>
                </c:pt>
                <c:pt idx="108">
                  <c:v>0.9102</c:v>
                </c:pt>
                <c:pt idx="109">
                  <c:v>0.9102</c:v>
                </c:pt>
                <c:pt idx="110">
                  <c:v>0.9102</c:v>
                </c:pt>
                <c:pt idx="111">
                  <c:v>0.9102</c:v>
                </c:pt>
                <c:pt idx="112">
                  <c:v>0.9102</c:v>
                </c:pt>
                <c:pt idx="113">
                  <c:v>0.9102</c:v>
                </c:pt>
                <c:pt idx="114">
                  <c:v>0.9102</c:v>
                </c:pt>
                <c:pt idx="115">
                  <c:v>0.9102</c:v>
                </c:pt>
                <c:pt idx="116">
                  <c:v>0.9102</c:v>
                </c:pt>
                <c:pt idx="117">
                  <c:v>0.9102</c:v>
                </c:pt>
                <c:pt idx="118">
                  <c:v>0.9102</c:v>
                </c:pt>
                <c:pt idx="119">
                  <c:v>0.9102</c:v>
                </c:pt>
                <c:pt idx="120">
                  <c:v>0.9102</c:v>
                </c:pt>
                <c:pt idx="121">
                  <c:v>0.9102</c:v>
                </c:pt>
                <c:pt idx="122">
                  <c:v>0.9102</c:v>
                </c:pt>
                <c:pt idx="123">
                  <c:v>0.9102</c:v>
                </c:pt>
                <c:pt idx="124">
                  <c:v>0.9102</c:v>
                </c:pt>
                <c:pt idx="125">
                  <c:v>0.9102</c:v>
                </c:pt>
                <c:pt idx="126">
                  <c:v>0.9102</c:v>
                </c:pt>
                <c:pt idx="127">
                  <c:v>0.9102</c:v>
                </c:pt>
                <c:pt idx="128">
                  <c:v>0.9102</c:v>
                </c:pt>
                <c:pt idx="129">
                  <c:v>0.9102</c:v>
                </c:pt>
                <c:pt idx="130">
                  <c:v>0.9102</c:v>
                </c:pt>
                <c:pt idx="131">
                  <c:v>0.9102</c:v>
                </c:pt>
                <c:pt idx="132">
                  <c:v>0.9102</c:v>
                </c:pt>
                <c:pt idx="133">
                  <c:v>0.9102</c:v>
                </c:pt>
                <c:pt idx="134">
                  <c:v>0.9102</c:v>
                </c:pt>
                <c:pt idx="135">
                  <c:v>0.9102</c:v>
                </c:pt>
                <c:pt idx="136">
                  <c:v>0.9102</c:v>
                </c:pt>
                <c:pt idx="137">
                  <c:v>0.9102</c:v>
                </c:pt>
                <c:pt idx="138">
                  <c:v>0.9102</c:v>
                </c:pt>
                <c:pt idx="139">
                  <c:v>0.9102</c:v>
                </c:pt>
                <c:pt idx="140">
                  <c:v>0.9102</c:v>
                </c:pt>
                <c:pt idx="141">
                  <c:v>0.9102</c:v>
                </c:pt>
                <c:pt idx="142">
                  <c:v>0.9102</c:v>
                </c:pt>
                <c:pt idx="143">
                  <c:v>0.9102</c:v>
                </c:pt>
                <c:pt idx="144">
                  <c:v>0.9102</c:v>
                </c:pt>
                <c:pt idx="145">
                  <c:v>0.9102</c:v>
                </c:pt>
                <c:pt idx="146">
                  <c:v>0.9102</c:v>
                </c:pt>
                <c:pt idx="147">
                  <c:v>0.9102</c:v>
                </c:pt>
                <c:pt idx="148">
                  <c:v>0.9102</c:v>
                </c:pt>
                <c:pt idx="149">
                  <c:v>0.9102</c:v>
                </c:pt>
                <c:pt idx="150">
                  <c:v>0.9102</c:v>
                </c:pt>
                <c:pt idx="151">
                  <c:v>0.9102</c:v>
                </c:pt>
                <c:pt idx="152">
                  <c:v>0.9102</c:v>
                </c:pt>
                <c:pt idx="153">
                  <c:v>0.9102</c:v>
                </c:pt>
                <c:pt idx="154">
                  <c:v>0.9102</c:v>
                </c:pt>
                <c:pt idx="155">
                  <c:v>0.9102</c:v>
                </c:pt>
                <c:pt idx="156">
                  <c:v>0.9102</c:v>
                </c:pt>
                <c:pt idx="157">
                  <c:v>0.9102</c:v>
                </c:pt>
                <c:pt idx="158">
                  <c:v>0.9102</c:v>
                </c:pt>
                <c:pt idx="159">
                  <c:v>0.9102</c:v>
                </c:pt>
                <c:pt idx="160">
                  <c:v>0.9102</c:v>
                </c:pt>
                <c:pt idx="161">
                  <c:v>0.9102</c:v>
                </c:pt>
                <c:pt idx="162">
                  <c:v>0.9102</c:v>
                </c:pt>
                <c:pt idx="163">
                  <c:v>0.9102</c:v>
                </c:pt>
                <c:pt idx="164">
                  <c:v>0.9102</c:v>
                </c:pt>
                <c:pt idx="165">
                  <c:v>0.9102</c:v>
                </c:pt>
                <c:pt idx="166">
                  <c:v>0.9102</c:v>
                </c:pt>
                <c:pt idx="167">
                  <c:v>0.9102</c:v>
                </c:pt>
                <c:pt idx="168">
                  <c:v>0.9102</c:v>
                </c:pt>
                <c:pt idx="169">
                  <c:v>0.9102</c:v>
                </c:pt>
                <c:pt idx="170">
                  <c:v>0.9102</c:v>
                </c:pt>
                <c:pt idx="171">
                  <c:v>0.9102</c:v>
                </c:pt>
                <c:pt idx="172">
                  <c:v>0.9102</c:v>
                </c:pt>
                <c:pt idx="173">
                  <c:v>0.9102</c:v>
                </c:pt>
                <c:pt idx="174">
                  <c:v>0.9102</c:v>
                </c:pt>
                <c:pt idx="175">
                  <c:v>0.9102</c:v>
                </c:pt>
                <c:pt idx="176">
                  <c:v>0.9102</c:v>
                </c:pt>
                <c:pt idx="177">
                  <c:v>0.9102</c:v>
                </c:pt>
                <c:pt idx="178">
                  <c:v>0.9102</c:v>
                </c:pt>
                <c:pt idx="179">
                  <c:v>0.9102</c:v>
                </c:pt>
                <c:pt idx="180">
                  <c:v>0.9102</c:v>
                </c:pt>
                <c:pt idx="181">
                  <c:v>0.9102</c:v>
                </c:pt>
                <c:pt idx="182">
                  <c:v>0.9102</c:v>
                </c:pt>
                <c:pt idx="183">
                  <c:v>0.9102</c:v>
                </c:pt>
                <c:pt idx="184">
                  <c:v>0.9102</c:v>
                </c:pt>
                <c:pt idx="185">
                  <c:v>0.9102</c:v>
                </c:pt>
                <c:pt idx="186">
                  <c:v>0.9102</c:v>
                </c:pt>
                <c:pt idx="187">
                  <c:v>0.9102</c:v>
                </c:pt>
                <c:pt idx="188">
                  <c:v>0.9102</c:v>
                </c:pt>
                <c:pt idx="189">
                  <c:v>0.9102</c:v>
                </c:pt>
                <c:pt idx="190">
                  <c:v>0.9102</c:v>
                </c:pt>
                <c:pt idx="191">
                  <c:v>0.9102</c:v>
                </c:pt>
                <c:pt idx="192">
                  <c:v>0.9102</c:v>
                </c:pt>
                <c:pt idx="193">
                  <c:v>0.9102</c:v>
                </c:pt>
                <c:pt idx="194">
                  <c:v>0.9102</c:v>
                </c:pt>
                <c:pt idx="195">
                  <c:v>0.9102</c:v>
                </c:pt>
                <c:pt idx="196">
                  <c:v>0.9102</c:v>
                </c:pt>
                <c:pt idx="197">
                  <c:v>0.9102</c:v>
                </c:pt>
                <c:pt idx="198">
                  <c:v>0.9102</c:v>
                </c:pt>
                <c:pt idx="199">
                  <c:v>0.9102</c:v>
                </c:pt>
                <c:pt idx="200">
                  <c:v>0.9102</c:v>
                </c:pt>
                <c:pt idx="201">
                  <c:v>0.9102</c:v>
                </c:pt>
                <c:pt idx="202">
                  <c:v>0.9102</c:v>
                </c:pt>
                <c:pt idx="203">
                  <c:v>0.9102</c:v>
                </c:pt>
                <c:pt idx="204">
                  <c:v>0.9102</c:v>
                </c:pt>
                <c:pt idx="205">
                  <c:v>0.9102</c:v>
                </c:pt>
                <c:pt idx="206">
                  <c:v>0.9102</c:v>
                </c:pt>
                <c:pt idx="207">
                  <c:v>0.9102</c:v>
                </c:pt>
                <c:pt idx="208">
                  <c:v>0.9102</c:v>
                </c:pt>
                <c:pt idx="209">
                  <c:v>0.9102</c:v>
                </c:pt>
                <c:pt idx="210">
                  <c:v>0.9102</c:v>
                </c:pt>
                <c:pt idx="211">
                  <c:v>0.9102</c:v>
                </c:pt>
                <c:pt idx="212">
                  <c:v>0.9102</c:v>
                </c:pt>
                <c:pt idx="213">
                  <c:v>0.9102</c:v>
                </c:pt>
                <c:pt idx="214">
                  <c:v>0.9102</c:v>
                </c:pt>
                <c:pt idx="215">
                  <c:v>0.9102</c:v>
                </c:pt>
                <c:pt idx="216">
                  <c:v>0.9102</c:v>
                </c:pt>
                <c:pt idx="217">
                  <c:v>0.9102</c:v>
                </c:pt>
                <c:pt idx="218">
                  <c:v>0.9102</c:v>
                </c:pt>
                <c:pt idx="219">
                  <c:v>0.9102</c:v>
                </c:pt>
                <c:pt idx="220">
                  <c:v>0.9102</c:v>
                </c:pt>
                <c:pt idx="221">
                  <c:v>0.9102</c:v>
                </c:pt>
                <c:pt idx="222">
                  <c:v>0.9102</c:v>
                </c:pt>
                <c:pt idx="223">
                  <c:v>0.9102</c:v>
                </c:pt>
                <c:pt idx="224">
                  <c:v>0.9102</c:v>
                </c:pt>
                <c:pt idx="225">
                  <c:v>0.9102</c:v>
                </c:pt>
                <c:pt idx="226">
                  <c:v>0.9102</c:v>
                </c:pt>
                <c:pt idx="227">
                  <c:v>0.9102</c:v>
                </c:pt>
                <c:pt idx="228">
                  <c:v>0.9102</c:v>
                </c:pt>
                <c:pt idx="229">
                  <c:v>0.9102</c:v>
                </c:pt>
                <c:pt idx="230">
                  <c:v>0.9102</c:v>
                </c:pt>
                <c:pt idx="231">
                  <c:v>0.9102</c:v>
                </c:pt>
                <c:pt idx="232">
                  <c:v>0.9102</c:v>
                </c:pt>
                <c:pt idx="233">
                  <c:v>0.9102</c:v>
                </c:pt>
                <c:pt idx="234">
                  <c:v>0.9102</c:v>
                </c:pt>
                <c:pt idx="235">
                  <c:v>0.9102</c:v>
                </c:pt>
                <c:pt idx="236">
                  <c:v>0.9102</c:v>
                </c:pt>
                <c:pt idx="237">
                  <c:v>0.9102</c:v>
                </c:pt>
                <c:pt idx="238">
                  <c:v>0.9102</c:v>
                </c:pt>
                <c:pt idx="239">
                  <c:v>0.9102</c:v>
                </c:pt>
                <c:pt idx="240">
                  <c:v>0.9102</c:v>
                </c:pt>
                <c:pt idx="241">
                  <c:v>0.9102</c:v>
                </c:pt>
                <c:pt idx="242">
                  <c:v>0.9102</c:v>
                </c:pt>
                <c:pt idx="243">
                  <c:v>0.9102</c:v>
                </c:pt>
                <c:pt idx="244">
                  <c:v>0.9102</c:v>
                </c:pt>
                <c:pt idx="245">
                  <c:v>0.9102</c:v>
                </c:pt>
                <c:pt idx="246">
                  <c:v>0.9102</c:v>
                </c:pt>
                <c:pt idx="247">
                  <c:v>0.9102</c:v>
                </c:pt>
                <c:pt idx="248">
                  <c:v>0.9102</c:v>
                </c:pt>
                <c:pt idx="249">
                  <c:v>0.9102</c:v>
                </c:pt>
                <c:pt idx="250">
                  <c:v>0.9102</c:v>
                </c:pt>
                <c:pt idx="251">
                  <c:v>0.9102</c:v>
                </c:pt>
                <c:pt idx="252">
                  <c:v>0.9102</c:v>
                </c:pt>
                <c:pt idx="253">
                  <c:v>0.9102</c:v>
                </c:pt>
                <c:pt idx="254">
                  <c:v>0.9102</c:v>
                </c:pt>
                <c:pt idx="255">
                  <c:v>0.9102</c:v>
                </c:pt>
                <c:pt idx="256">
                  <c:v>0.9102</c:v>
                </c:pt>
                <c:pt idx="257">
                  <c:v>0.9102</c:v>
                </c:pt>
                <c:pt idx="258">
                  <c:v>0.9102</c:v>
                </c:pt>
                <c:pt idx="259">
                  <c:v>0.9102</c:v>
                </c:pt>
                <c:pt idx="260">
                  <c:v>0.9102</c:v>
                </c:pt>
                <c:pt idx="261">
                  <c:v>0.9102</c:v>
                </c:pt>
                <c:pt idx="262">
                  <c:v>0.9102</c:v>
                </c:pt>
                <c:pt idx="263">
                  <c:v>0.9102</c:v>
                </c:pt>
                <c:pt idx="264">
                  <c:v>0.9102</c:v>
                </c:pt>
                <c:pt idx="265">
                  <c:v>0.9102</c:v>
                </c:pt>
                <c:pt idx="266">
                  <c:v>0.9102</c:v>
                </c:pt>
                <c:pt idx="267">
                  <c:v>0.911</c:v>
                </c:pt>
                <c:pt idx="268">
                  <c:v>0.911</c:v>
                </c:pt>
                <c:pt idx="269">
                  <c:v>0.911</c:v>
                </c:pt>
                <c:pt idx="270">
                  <c:v>0.911</c:v>
                </c:pt>
                <c:pt idx="271">
                  <c:v>0.911</c:v>
                </c:pt>
                <c:pt idx="272">
                  <c:v>0.911</c:v>
                </c:pt>
                <c:pt idx="273">
                  <c:v>0.911</c:v>
                </c:pt>
                <c:pt idx="274">
                  <c:v>0.911</c:v>
                </c:pt>
                <c:pt idx="275">
                  <c:v>0.911</c:v>
                </c:pt>
                <c:pt idx="276">
                  <c:v>0.911</c:v>
                </c:pt>
                <c:pt idx="277">
                  <c:v>0.911</c:v>
                </c:pt>
                <c:pt idx="278">
                  <c:v>0.911</c:v>
                </c:pt>
                <c:pt idx="279">
                  <c:v>0.911</c:v>
                </c:pt>
                <c:pt idx="280">
                  <c:v>0.911</c:v>
                </c:pt>
                <c:pt idx="281">
                  <c:v>0.911</c:v>
                </c:pt>
                <c:pt idx="282">
                  <c:v>0.911</c:v>
                </c:pt>
                <c:pt idx="283">
                  <c:v>0.911</c:v>
                </c:pt>
                <c:pt idx="284">
                  <c:v>0.911</c:v>
                </c:pt>
                <c:pt idx="285">
                  <c:v>0.911</c:v>
                </c:pt>
                <c:pt idx="286">
                  <c:v>0.911</c:v>
                </c:pt>
                <c:pt idx="287">
                  <c:v>0.911</c:v>
                </c:pt>
                <c:pt idx="288">
                  <c:v>0.911</c:v>
                </c:pt>
                <c:pt idx="289">
                  <c:v>0.911</c:v>
                </c:pt>
                <c:pt idx="290">
                  <c:v>0.911</c:v>
                </c:pt>
                <c:pt idx="291">
                  <c:v>0.911</c:v>
                </c:pt>
                <c:pt idx="292">
                  <c:v>0.911</c:v>
                </c:pt>
                <c:pt idx="293">
                  <c:v>0.911</c:v>
                </c:pt>
                <c:pt idx="294">
                  <c:v>0.911</c:v>
                </c:pt>
                <c:pt idx="295">
                  <c:v>0.911</c:v>
                </c:pt>
                <c:pt idx="296">
                  <c:v>0.911</c:v>
                </c:pt>
                <c:pt idx="297">
                  <c:v>0.911</c:v>
                </c:pt>
                <c:pt idx="298">
                  <c:v>0.911</c:v>
                </c:pt>
                <c:pt idx="299">
                  <c:v>0.911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FAA-47F2-9D5C-D9BB1B718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6519952"/>
        <c:axId val="2104461264"/>
      </c:lineChart>
      <c:catAx>
        <c:axId val="2046519952"/>
        <c:scaling>
          <c:orientation val="minMax"/>
        </c:scaling>
        <c:delete val="1"/>
        <c:axPos val="b"/>
        <c:majorTickMark val="none"/>
        <c:minorTickMark val="none"/>
        <c:tickLblPos val="nextTo"/>
        <c:crossAx val="2104461264"/>
        <c:crosses val="autoZero"/>
        <c:auto val="1"/>
        <c:lblAlgn val="ctr"/>
        <c:lblOffset val="100"/>
        <c:noMultiLvlLbl val="0"/>
      </c:catAx>
      <c:valAx>
        <c:axId val="2104461264"/>
        <c:scaling>
          <c:orientation val="minMax"/>
          <c:max val="0.92"/>
          <c:min val="0.88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4651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Sheet1!$D$1:$D$217</c:f>
              <c:numCache>
                <c:formatCode>General</c:formatCode>
                <c:ptCount val="217"/>
                <c:pt idx="0">
                  <c:v>0.8266</c:v>
                </c:pt>
                <c:pt idx="1">
                  <c:v>0.8698</c:v>
                </c:pt>
                <c:pt idx="2">
                  <c:v>0.8698</c:v>
                </c:pt>
                <c:pt idx="3">
                  <c:v>0.8698</c:v>
                </c:pt>
                <c:pt idx="4">
                  <c:v>0.8698</c:v>
                </c:pt>
                <c:pt idx="5">
                  <c:v>0.8698</c:v>
                </c:pt>
                <c:pt idx="6">
                  <c:v>0.8698</c:v>
                </c:pt>
                <c:pt idx="7">
                  <c:v>0.8706</c:v>
                </c:pt>
                <c:pt idx="8">
                  <c:v>0.8706</c:v>
                </c:pt>
                <c:pt idx="9">
                  <c:v>0.8706</c:v>
                </c:pt>
                <c:pt idx="10">
                  <c:v>0.8744</c:v>
                </c:pt>
                <c:pt idx="11">
                  <c:v>0.8744</c:v>
                </c:pt>
                <c:pt idx="12">
                  <c:v>0.8744</c:v>
                </c:pt>
                <c:pt idx="13">
                  <c:v>0.8744</c:v>
                </c:pt>
                <c:pt idx="14">
                  <c:v>0.8744</c:v>
                </c:pt>
                <c:pt idx="15">
                  <c:v>0.8774</c:v>
                </c:pt>
                <c:pt idx="16">
                  <c:v>0.8812</c:v>
                </c:pt>
                <c:pt idx="17">
                  <c:v>0.8812</c:v>
                </c:pt>
                <c:pt idx="18">
                  <c:v>0.8812</c:v>
                </c:pt>
                <c:pt idx="19">
                  <c:v>0.8978</c:v>
                </c:pt>
                <c:pt idx="20">
                  <c:v>0.8978</c:v>
                </c:pt>
                <c:pt idx="21">
                  <c:v>0.8978</c:v>
                </c:pt>
                <c:pt idx="22">
                  <c:v>0.8978</c:v>
                </c:pt>
                <c:pt idx="23">
                  <c:v>0.8978</c:v>
                </c:pt>
                <c:pt idx="24">
                  <c:v>0.899</c:v>
                </c:pt>
                <c:pt idx="25">
                  <c:v>0.899</c:v>
                </c:pt>
                <c:pt idx="26">
                  <c:v>0.9034</c:v>
                </c:pt>
                <c:pt idx="27">
                  <c:v>0.9034</c:v>
                </c:pt>
                <c:pt idx="28">
                  <c:v>0.9034</c:v>
                </c:pt>
                <c:pt idx="29">
                  <c:v>0.9034</c:v>
                </c:pt>
                <c:pt idx="30">
                  <c:v>0.9034</c:v>
                </c:pt>
                <c:pt idx="31">
                  <c:v>0.909</c:v>
                </c:pt>
                <c:pt idx="32">
                  <c:v>0.909</c:v>
                </c:pt>
                <c:pt idx="33">
                  <c:v>0.909</c:v>
                </c:pt>
                <c:pt idx="34">
                  <c:v>0.909</c:v>
                </c:pt>
                <c:pt idx="35">
                  <c:v>0.909</c:v>
                </c:pt>
                <c:pt idx="36">
                  <c:v>0.909</c:v>
                </c:pt>
                <c:pt idx="37">
                  <c:v>0.909</c:v>
                </c:pt>
                <c:pt idx="38">
                  <c:v>0.909</c:v>
                </c:pt>
                <c:pt idx="39">
                  <c:v>0.909</c:v>
                </c:pt>
                <c:pt idx="40">
                  <c:v>0.909</c:v>
                </c:pt>
                <c:pt idx="41">
                  <c:v>0.909</c:v>
                </c:pt>
                <c:pt idx="42">
                  <c:v>0.909</c:v>
                </c:pt>
                <c:pt idx="43">
                  <c:v>0.909</c:v>
                </c:pt>
                <c:pt idx="44">
                  <c:v>0.9114</c:v>
                </c:pt>
                <c:pt idx="45">
                  <c:v>0.9114</c:v>
                </c:pt>
                <c:pt idx="46">
                  <c:v>0.9114</c:v>
                </c:pt>
                <c:pt idx="47">
                  <c:v>0.9114</c:v>
                </c:pt>
                <c:pt idx="48">
                  <c:v>0.9114</c:v>
                </c:pt>
                <c:pt idx="49">
                  <c:v>0.9114</c:v>
                </c:pt>
                <c:pt idx="50">
                  <c:v>0.9114</c:v>
                </c:pt>
                <c:pt idx="51">
                  <c:v>0.9114</c:v>
                </c:pt>
                <c:pt idx="52">
                  <c:v>0.9114</c:v>
                </c:pt>
                <c:pt idx="53">
                  <c:v>0.9114</c:v>
                </c:pt>
                <c:pt idx="54">
                  <c:v>0.9114</c:v>
                </c:pt>
                <c:pt idx="55">
                  <c:v>0.9114</c:v>
                </c:pt>
                <c:pt idx="56">
                  <c:v>0.9114</c:v>
                </c:pt>
                <c:pt idx="57">
                  <c:v>0.9114</c:v>
                </c:pt>
                <c:pt idx="58">
                  <c:v>0.9114</c:v>
                </c:pt>
                <c:pt idx="59">
                  <c:v>0.9114</c:v>
                </c:pt>
                <c:pt idx="60">
                  <c:v>0.9114</c:v>
                </c:pt>
                <c:pt idx="61">
                  <c:v>0.9114</c:v>
                </c:pt>
                <c:pt idx="62">
                  <c:v>0.9114</c:v>
                </c:pt>
                <c:pt idx="63">
                  <c:v>0.9114</c:v>
                </c:pt>
                <c:pt idx="64">
                  <c:v>0.9114</c:v>
                </c:pt>
                <c:pt idx="65">
                  <c:v>0.9114</c:v>
                </c:pt>
                <c:pt idx="66">
                  <c:v>0.9114</c:v>
                </c:pt>
                <c:pt idx="67">
                  <c:v>0.9114</c:v>
                </c:pt>
                <c:pt idx="68">
                  <c:v>0.9114</c:v>
                </c:pt>
                <c:pt idx="69">
                  <c:v>0.9114</c:v>
                </c:pt>
                <c:pt idx="70">
                  <c:v>0.9114</c:v>
                </c:pt>
                <c:pt idx="71">
                  <c:v>0.9114</c:v>
                </c:pt>
                <c:pt idx="72">
                  <c:v>0.9114</c:v>
                </c:pt>
                <c:pt idx="73">
                  <c:v>0.9114</c:v>
                </c:pt>
                <c:pt idx="74">
                  <c:v>0.9114</c:v>
                </c:pt>
                <c:pt idx="75">
                  <c:v>0.9114</c:v>
                </c:pt>
                <c:pt idx="76">
                  <c:v>0.9114</c:v>
                </c:pt>
                <c:pt idx="77">
                  <c:v>0.9114</c:v>
                </c:pt>
                <c:pt idx="78">
                  <c:v>0.9114</c:v>
                </c:pt>
                <c:pt idx="79">
                  <c:v>0.9114</c:v>
                </c:pt>
                <c:pt idx="80">
                  <c:v>0.9114</c:v>
                </c:pt>
                <c:pt idx="81">
                  <c:v>0.9114</c:v>
                </c:pt>
                <c:pt idx="82">
                  <c:v>0.9114</c:v>
                </c:pt>
                <c:pt idx="83">
                  <c:v>0.9114</c:v>
                </c:pt>
                <c:pt idx="84">
                  <c:v>0.9114</c:v>
                </c:pt>
                <c:pt idx="85">
                  <c:v>0.9114</c:v>
                </c:pt>
                <c:pt idx="86">
                  <c:v>0.9114</c:v>
                </c:pt>
                <c:pt idx="87">
                  <c:v>0.9114</c:v>
                </c:pt>
                <c:pt idx="88">
                  <c:v>0.9114</c:v>
                </c:pt>
                <c:pt idx="89">
                  <c:v>0.9114</c:v>
                </c:pt>
                <c:pt idx="90">
                  <c:v>0.9114</c:v>
                </c:pt>
                <c:pt idx="91">
                  <c:v>0.9114</c:v>
                </c:pt>
                <c:pt idx="92">
                  <c:v>0.9114</c:v>
                </c:pt>
                <c:pt idx="93">
                  <c:v>0.9114</c:v>
                </c:pt>
                <c:pt idx="94">
                  <c:v>0.9114</c:v>
                </c:pt>
                <c:pt idx="95">
                  <c:v>0.9142</c:v>
                </c:pt>
                <c:pt idx="96">
                  <c:v>0.9142</c:v>
                </c:pt>
                <c:pt idx="97">
                  <c:v>0.9142</c:v>
                </c:pt>
                <c:pt idx="98">
                  <c:v>0.9142</c:v>
                </c:pt>
                <c:pt idx="99">
                  <c:v>0.9142</c:v>
                </c:pt>
                <c:pt idx="100">
                  <c:v>0.9142</c:v>
                </c:pt>
                <c:pt idx="101">
                  <c:v>0.9142</c:v>
                </c:pt>
                <c:pt idx="102">
                  <c:v>0.9142</c:v>
                </c:pt>
                <c:pt idx="103">
                  <c:v>0.9154</c:v>
                </c:pt>
                <c:pt idx="104">
                  <c:v>0.9154</c:v>
                </c:pt>
                <c:pt idx="105">
                  <c:v>0.9154</c:v>
                </c:pt>
                <c:pt idx="106">
                  <c:v>0.9154</c:v>
                </c:pt>
                <c:pt idx="107">
                  <c:v>0.9154</c:v>
                </c:pt>
                <c:pt idx="108">
                  <c:v>0.9156</c:v>
                </c:pt>
                <c:pt idx="109">
                  <c:v>0.9162</c:v>
                </c:pt>
                <c:pt idx="110">
                  <c:v>0.9168</c:v>
                </c:pt>
                <c:pt idx="111">
                  <c:v>0.9168</c:v>
                </c:pt>
                <c:pt idx="112">
                  <c:v>0.9168</c:v>
                </c:pt>
                <c:pt idx="113">
                  <c:v>0.9168</c:v>
                </c:pt>
                <c:pt idx="114">
                  <c:v>0.9168</c:v>
                </c:pt>
                <c:pt idx="115">
                  <c:v>0.9212</c:v>
                </c:pt>
                <c:pt idx="116">
                  <c:v>0.9212</c:v>
                </c:pt>
                <c:pt idx="117">
                  <c:v>0.9212</c:v>
                </c:pt>
                <c:pt idx="118">
                  <c:v>0.9212</c:v>
                </c:pt>
                <c:pt idx="119">
                  <c:v>0.9212</c:v>
                </c:pt>
                <c:pt idx="120">
                  <c:v>0.9212</c:v>
                </c:pt>
                <c:pt idx="121">
                  <c:v>0.9212</c:v>
                </c:pt>
                <c:pt idx="122">
                  <c:v>0.9212</c:v>
                </c:pt>
                <c:pt idx="123">
                  <c:v>0.9212</c:v>
                </c:pt>
                <c:pt idx="124">
                  <c:v>0.9212</c:v>
                </c:pt>
                <c:pt idx="125">
                  <c:v>0.9212</c:v>
                </c:pt>
                <c:pt idx="126">
                  <c:v>0.9212</c:v>
                </c:pt>
                <c:pt idx="127">
                  <c:v>0.9212</c:v>
                </c:pt>
                <c:pt idx="128">
                  <c:v>0.9212</c:v>
                </c:pt>
                <c:pt idx="129">
                  <c:v>0.9212</c:v>
                </c:pt>
                <c:pt idx="130">
                  <c:v>0.9212</c:v>
                </c:pt>
                <c:pt idx="131">
                  <c:v>0.9212</c:v>
                </c:pt>
                <c:pt idx="132">
                  <c:v>0.9212</c:v>
                </c:pt>
                <c:pt idx="133">
                  <c:v>0.9212</c:v>
                </c:pt>
                <c:pt idx="134">
                  <c:v>0.9212</c:v>
                </c:pt>
                <c:pt idx="135">
                  <c:v>0.9212</c:v>
                </c:pt>
                <c:pt idx="136">
                  <c:v>0.9212</c:v>
                </c:pt>
                <c:pt idx="137">
                  <c:v>0.9212</c:v>
                </c:pt>
                <c:pt idx="138">
                  <c:v>0.9212</c:v>
                </c:pt>
                <c:pt idx="139">
                  <c:v>0.9212</c:v>
                </c:pt>
                <c:pt idx="140">
                  <c:v>0.9212</c:v>
                </c:pt>
                <c:pt idx="141">
                  <c:v>0.9212</c:v>
                </c:pt>
                <c:pt idx="142">
                  <c:v>0.9212</c:v>
                </c:pt>
                <c:pt idx="143">
                  <c:v>0.9212</c:v>
                </c:pt>
                <c:pt idx="144">
                  <c:v>0.9212</c:v>
                </c:pt>
                <c:pt idx="145">
                  <c:v>0.9212</c:v>
                </c:pt>
                <c:pt idx="146">
                  <c:v>0.9212</c:v>
                </c:pt>
                <c:pt idx="147">
                  <c:v>0.9212</c:v>
                </c:pt>
                <c:pt idx="148">
                  <c:v>0.9212</c:v>
                </c:pt>
                <c:pt idx="149">
                  <c:v>0.9212</c:v>
                </c:pt>
                <c:pt idx="150">
                  <c:v>0.9212</c:v>
                </c:pt>
                <c:pt idx="151">
                  <c:v>0.9212</c:v>
                </c:pt>
                <c:pt idx="152">
                  <c:v>0.9212</c:v>
                </c:pt>
                <c:pt idx="153">
                  <c:v>0.9212</c:v>
                </c:pt>
                <c:pt idx="154">
                  <c:v>0.9212</c:v>
                </c:pt>
                <c:pt idx="155">
                  <c:v>0.9212</c:v>
                </c:pt>
                <c:pt idx="156">
                  <c:v>0.9212</c:v>
                </c:pt>
                <c:pt idx="157">
                  <c:v>0.9212</c:v>
                </c:pt>
                <c:pt idx="158">
                  <c:v>0.9212</c:v>
                </c:pt>
                <c:pt idx="159">
                  <c:v>0.9212</c:v>
                </c:pt>
                <c:pt idx="160">
                  <c:v>0.9226</c:v>
                </c:pt>
                <c:pt idx="161">
                  <c:v>0.9226</c:v>
                </c:pt>
                <c:pt idx="162">
                  <c:v>0.9226</c:v>
                </c:pt>
                <c:pt idx="163">
                  <c:v>0.9226</c:v>
                </c:pt>
                <c:pt idx="164">
                  <c:v>0.9226</c:v>
                </c:pt>
                <c:pt idx="165">
                  <c:v>0.9226</c:v>
                </c:pt>
                <c:pt idx="166">
                  <c:v>0.9226</c:v>
                </c:pt>
                <c:pt idx="167">
                  <c:v>0.9226</c:v>
                </c:pt>
                <c:pt idx="168">
                  <c:v>0.9226</c:v>
                </c:pt>
                <c:pt idx="169">
                  <c:v>0.9226</c:v>
                </c:pt>
                <c:pt idx="170">
                  <c:v>0.9226</c:v>
                </c:pt>
                <c:pt idx="171">
                  <c:v>0.9226</c:v>
                </c:pt>
                <c:pt idx="172">
                  <c:v>0.9226</c:v>
                </c:pt>
                <c:pt idx="173">
                  <c:v>0.9226</c:v>
                </c:pt>
                <c:pt idx="174">
                  <c:v>0.9226</c:v>
                </c:pt>
                <c:pt idx="175">
                  <c:v>0.9226</c:v>
                </c:pt>
                <c:pt idx="176">
                  <c:v>0.9226</c:v>
                </c:pt>
                <c:pt idx="177">
                  <c:v>0.9226</c:v>
                </c:pt>
                <c:pt idx="178">
                  <c:v>0.9226</c:v>
                </c:pt>
                <c:pt idx="179">
                  <c:v>0.9226</c:v>
                </c:pt>
                <c:pt idx="180">
                  <c:v>0.9226</c:v>
                </c:pt>
                <c:pt idx="181">
                  <c:v>0.9226</c:v>
                </c:pt>
                <c:pt idx="182">
                  <c:v>0.9226</c:v>
                </c:pt>
                <c:pt idx="183">
                  <c:v>0.9226</c:v>
                </c:pt>
                <c:pt idx="184">
                  <c:v>0.9226</c:v>
                </c:pt>
                <c:pt idx="185">
                  <c:v>0.9226</c:v>
                </c:pt>
                <c:pt idx="186">
                  <c:v>0.9226</c:v>
                </c:pt>
                <c:pt idx="187">
                  <c:v>0.9226</c:v>
                </c:pt>
                <c:pt idx="188">
                  <c:v>0.9226</c:v>
                </c:pt>
                <c:pt idx="189">
                  <c:v>0.9226</c:v>
                </c:pt>
                <c:pt idx="190">
                  <c:v>0.9226</c:v>
                </c:pt>
                <c:pt idx="191">
                  <c:v>0.9226</c:v>
                </c:pt>
                <c:pt idx="192">
                  <c:v>0.9226</c:v>
                </c:pt>
                <c:pt idx="193">
                  <c:v>0.9226</c:v>
                </c:pt>
                <c:pt idx="194">
                  <c:v>0.9226</c:v>
                </c:pt>
                <c:pt idx="195">
                  <c:v>0.9226</c:v>
                </c:pt>
                <c:pt idx="196">
                  <c:v>0.9226</c:v>
                </c:pt>
                <c:pt idx="197">
                  <c:v>0.9226</c:v>
                </c:pt>
                <c:pt idx="198">
                  <c:v>0.9226</c:v>
                </c:pt>
                <c:pt idx="199">
                  <c:v>0.9226</c:v>
                </c:pt>
                <c:pt idx="200">
                  <c:v>0.9226</c:v>
                </c:pt>
                <c:pt idx="201">
                  <c:v>0.9226</c:v>
                </c:pt>
                <c:pt idx="202">
                  <c:v>0.9226</c:v>
                </c:pt>
                <c:pt idx="203">
                  <c:v>0.9226</c:v>
                </c:pt>
                <c:pt idx="204">
                  <c:v>0.9226</c:v>
                </c:pt>
                <c:pt idx="205">
                  <c:v>0.9226</c:v>
                </c:pt>
                <c:pt idx="206">
                  <c:v>0.9226</c:v>
                </c:pt>
                <c:pt idx="207">
                  <c:v>0.9226</c:v>
                </c:pt>
                <c:pt idx="208">
                  <c:v>0.9226</c:v>
                </c:pt>
                <c:pt idx="209">
                  <c:v>0.9226</c:v>
                </c:pt>
                <c:pt idx="210">
                  <c:v>0.9226</c:v>
                </c:pt>
                <c:pt idx="211">
                  <c:v>0.9226</c:v>
                </c:pt>
                <c:pt idx="212">
                  <c:v>0.9226</c:v>
                </c:pt>
                <c:pt idx="213">
                  <c:v>0.9226</c:v>
                </c:pt>
                <c:pt idx="214">
                  <c:v>0.9226</c:v>
                </c:pt>
                <c:pt idx="215">
                  <c:v>0.9226</c:v>
                </c:pt>
                <c:pt idx="216">
                  <c:v>0.9226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4564656"/>
        <c:axId val="2124567872"/>
      </c:lineChart>
      <c:catAx>
        <c:axId val="2124564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4567872"/>
        <c:crosses val="autoZero"/>
        <c:auto val="1"/>
        <c:lblAlgn val="ctr"/>
        <c:lblOffset val="100"/>
        <c:noMultiLvlLbl val="0"/>
      </c:catAx>
      <c:valAx>
        <c:axId val="212456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2456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02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5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14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09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49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12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57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3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12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81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597E-02FA-431A-AD18-6607E101F846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6B8B-431C-41E4-98D8-1CA843FE68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0.png"/><Relationship Id="rId5" Type="http://schemas.openxmlformats.org/officeDocument/2006/relationships/image" Target="../media/image90.png"/><Relationship Id="rId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GECCO</a:t>
            </a:r>
            <a:r>
              <a:rPr kumimoji="1" lang="en-US" altLang="ja-JP" dirty="0"/>
              <a:t>2017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67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図形グループ 53"/>
          <p:cNvGrpSpPr/>
          <p:nvPr/>
        </p:nvGrpSpPr>
        <p:grpSpPr>
          <a:xfrm>
            <a:off x="1269999" y="4301067"/>
            <a:ext cx="3674534" cy="4076874"/>
            <a:chOff x="1269999" y="4301067"/>
            <a:chExt cx="3674534" cy="4076874"/>
          </a:xfrm>
        </p:grpSpPr>
        <p:grpSp>
          <p:nvGrpSpPr>
            <p:cNvPr id="48" name="図形グループ 47"/>
            <p:cNvGrpSpPr/>
            <p:nvPr/>
          </p:nvGrpSpPr>
          <p:grpSpPr>
            <a:xfrm>
              <a:off x="1269999" y="4301067"/>
              <a:ext cx="3674534" cy="3736167"/>
              <a:chOff x="1269999" y="4301067"/>
              <a:chExt cx="3674534" cy="3736167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981200" y="4792132"/>
                <a:ext cx="2263653" cy="3664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schemeClr val="tx1"/>
                    </a:solidFill>
                  </a:rPr>
                  <a:t>ConvBlock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線矢印コネクタ 5"/>
              <p:cNvCxnSpPr>
                <a:endCxn id="4" idx="0"/>
              </p:cNvCxnSpPr>
              <p:nvPr/>
            </p:nvCxnSpPr>
            <p:spPr>
              <a:xfrm flipH="1">
                <a:off x="3113027" y="4301067"/>
                <a:ext cx="2706" cy="491065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正方形/長方形 6"/>
              <p:cNvSpPr/>
              <p:nvPr/>
            </p:nvSpPr>
            <p:spPr>
              <a:xfrm>
                <a:off x="1981200" y="5469466"/>
                <a:ext cx="2263653" cy="3853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mtClean="0">
                    <a:solidFill>
                      <a:schemeClr val="tx1"/>
                    </a:solidFill>
                  </a:rPr>
                  <a:t>Convolution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981200" y="6194882"/>
                <a:ext cx="2263653" cy="3901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schemeClr val="tx1"/>
                    </a:solidFill>
                  </a:rPr>
                  <a:t>BatchNormalization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直線矢印コネクタ 11"/>
              <p:cNvCxnSpPr>
                <a:stCxn id="4" idx="2"/>
                <a:endCxn id="7" idx="0"/>
              </p:cNvCxnSpPr>
              <p:nvPr/>
            </p:nvCxnSpPr>
            <p:spPr>
              <a:xfrm>
                <a:off x="3113027" y="5158567"/>
                <a:ext cx="0" cy="310899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7" idx="2"/>
                <a:endCxn id="8" idx="0"/>
              </p:cNvCxnSpPr>
              <p:nvPr/>
            </p:nvCxnSpPr>
            <p:spPr>
              <a:xfrm>
                <a:off x="3113027" y="5854863"/>
                <a:ext cx="0" cy="340019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/>
              <p:cNvCxnSpPr>
                <a:stCxn id="8" idx="2"/>
                <a:endCxn id="19" idx="0"/>
              </p:cNvCxnSpPr>
              <p:nvPr/>
            </p:nvCxnSpPr>
            <p:spPr>
              <a:xfrm>
                <a:off x="3113027" y="6585026"/>
                <a:ext cx="0" cy="340707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正方形/長方形 18"/>
              <p:cNvSpPr/>
              <p:nvPr/>
            </p:nvSpPr>
            <p:spPr>
              <a:xfrm>
                <a:off x="1981200" y="6925733"/>
                <a:ext cx="2263653" cy="3853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1"/>
                    </a:solidFill>
                  </a:rPr>
                  <a:t>Summation</a:t>
                </a:r>
              </a:p>
            </p:txBody>
          </p:sp>
          <p:sp>
            <p:nvSpPr>
              <p:cNvPr id="43" name="円弧 42"/>
              <p:cNvSpPr/>
              <p:nvPr/>
            </p:nvSpPr>
            <p:spPr>
              <a:xfrm rot="10800000">
                <a:off x="1269999" y="4494779"/>
                <a:ext cx="3674534" cy="2430953"/>
              </a:xfrm>
              <a:prstGeom prst="arc">
                <a:avLst>
                  <a:gd name="adj1" fmla="val 5416644"/>
                  <a:gd name="adj2" fmla="val 16182269"/>
                </a:avLst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1982553" y="7651837"/>
                <a:ext cx="2263653" cy="3853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 smtClean="0">
                    <a:solidFill>
                      <a:schemeClr val="tx1"/>
                    </a:solidFill>
                  </a:rPr>
                  <a:t>ReLU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直線矢印コネクタ 46"/>
              <p:cNvCxnSpPr>
                <a:stCxn id="19" idx="2"/>
                <a:endCxn id="45" idx="0"/>
              </p:cNvCxnSpPr>
              <p:nvPr/>
            </p:nvCxnSpPr>
            <p:spPr>
              <a:xfrm>
                <a:off x="3113027" y="7311130"/>
                <a:ext cx="1353" cy="340707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矢印コネクタ 49"/>
            <p:cNvCxnSpPr>
              <a:stCxn id="45" idx="2"/>
            </p:cNvCxnSpPr>
            <p:nvPr/>
          </p:nvCxnSpPr>
          <p:spPr>
            <a:xfrm flipH="1">
              <a:off x="3113703" y="8037234"/>
              <a:ext cx="677" cy="34070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2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線矢印コネクタ 61"/>
          <p:cNvCxnSpPr>
            <a:stCxn id="47" idx="2"/>
            <a:endCxn id="58" idx="0"/>
          </p:cNvCxnSpPr>
          <p:nvPr/>
        </p:nvCxnSpPr>
        <p:spPr>
          <a:xfrm>
            <a:off x="2483606" y="6251191"/>
            <a:ext cx="941520" cy="104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5" idx="2"/>
            <a:endCxn id="53" idx="0"/>
          </p:cNvCxnSpPr>
          <p:nvPr/>
        </p:nvCxnSpPr>
        <p:spPr>
          <a:xfrm flipH="1">
            <a:off x="3425126" y="4085790"/>
            <a:ext cx="955485" cy="248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2975200" y="804555"/>
            <a:ext cx="914400" cy="39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Input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36725" y="153378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(64,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39947" y="153378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Concat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5" idx="0"/>
          </p:cNvCxnSpPr>
          <p:nvPr/>
        </p:nvCxnSpPr>
        <p:spPr>
          <a:xfrm flipH="1">
            <a:off x="2477389" y="1194699"/>
            <a:ext cx="955011" cy="3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3432400" y="1194699"/>
            <a:ext cx="948211" cy="3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1"/>
          <p:cNvCxnSpPr>
            <a:stCxn id="4" idx="2"/>
            <a:endCxn id="6" idx="0"/>
          </p:cNvCxnSpPr>
          <p:nvPr/>
        </p:nvCxnSpPr>
        <p:spPr>
          <a:xfrm rot="16200000" flipH="1">
            <a:off x="3736965" y="890133"/>
            <a:ext cx="339081" cy="948211"/>
          </a:xfrm>
          <a:prstGeom prst="curvedConnector3">
            <a:avLst>
              <a:gd name="adj1" fmla="val 12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736725" y="2252663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(32,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639947" y="2266126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(64,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639947" y="2973388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>
            <a:stCxn id="5" idx="2"/>
            <a:endCxn id="15" idx="0"/>
          </p:cNvCxnSpPr>
          <p:nvPr/>
        </p:nvCxnSpPr>
        <p:spPr>
          <a:xfrm>
            <a:off x="2477389" y="1927045"/>
            <a:ext cx="0" cy="32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2"/>
            <a:endCxn id="16" idx="0"/>
          </p:cNvCxnSpPr>
          <p:nvPr/>
        </p:nvCxnSpPr>
        <p:spPr>
          <a:xfrm>
            <a:off x="4380611" y="1927045"/>
            <a:ext cx="0" cy="3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6" idx="2"/>
            <a:endCxn id="17" idx="0"/>
          </p:cNvCxnSpPr>
          <p:nvPr/>
        </p:nvCxnSpPr>
        <p:spPr>
          <a:xfrm>
            <a:off x="4380611" y="2659391"/>
            <a:ext cx="0" cy="3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1736725" y="2973388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(32,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639947" y="3692525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736725" y="3692525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15" idx="2"/>
            <a:endCxn id="24" idx="0"/>
          </p:cNvCxnSpPr>
          <p:nvPr/>
        </p:nvCxnSpPr>
        <p:spPr>
          <a:xfrm>
            <a:off x="2477389" y="2645928"/>
            <a:ext cx="0" cy="3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弧 32"/>
          <p:cNvSpPr/>
          <p:nvPr/>
        </p:nvSpPr>
        <p:spPr>
          <a:xfrm>
            <a:off x="1456841" y="1929539"/>
            <a:ext cx="1968285" cy="1751308"/>
          </a:xfrm>
          <a:prstGeom prst="arc">
            <a:avLst>
              <a:gd name="adj1" fmla="val 5266567"/>
              <a:gd name="adj2" fmla="val 1618938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17" idx="2"/>
            <a:endCxn id="25" idx="0"/>
          </p:cNvCxnSpPr>
          <p:nvPr/>
        </p:nvCxnSpPr>
        <p:spPr>
          <a:xfrm>
            <a:off x="4380611" y="3366653"/>
            <a:ext cx="0" cy="32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736725" y="441325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円弧 36"/>
          <p:cNvSpPr/>
          <p:nvPr/>
        </p:nvSpPr>
        <p:spPr>
          <a:xfrm>
            <a:off x="1493246" y="3381080"/>
            <a:ext cx="1968285" cy="1032170"/>
          </a:xfrm>
          <a:prstGeom prst="arc">
            <a:avLst>
              <a:gd name="adj1" fmla="val 5266567"/>
              <a:gd name="adj2" fmla="val 16189389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639947" y="441325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CB(128,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26" idx="2"/>
            <a:endCxn id="38" idx="0"/>
          </p:cNvCxnSpPr>
          <p:nvPr/>
        </p:nvCxnSpPr>
        <p:spPr>
          <a:xfrm>
            <a:off x="2477389" y="4085790"/>
            <a:ext cx="1903222" cy="3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3639947" y="5132388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8" idx="2"/>
            <a:endCxn id="41" idx="0"/>
          </p:cNvCxnSpPr>
          <p:nvPr/>
        </p:nvCxnSpPr>
        <p:spPr>
          <a:xfrm>
            <a:off x="4380611" y="4806515"/>
            <a:ext cx="0" cy="32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1736724" y="5132133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(32,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6" idx="2"/>
            <a:endCxn id="44" idx="0"/>
          </p:cNvCxnSpPr>
          <p:nvPr/>
        </p:nvCxnSpPr>
        <p:spPr>
          <a:xfrm flipH="1">
            <a:off x="2477388" y="4806515"/>
            <a:ext cx="1" cy="32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42942" y="5857926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2"/>
            <a:endCxn id="47" idx="0"/>
          </p:cNvCxnSpPr>
          <p:nvPr/>
        </p:nvCxnSpPr>
        <p:spPr>
          <a:xfrm>
            <a:off x="2477388" y="5525398"/>
            <a:ext cx="6218" cy="33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3639947" y="5851270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41" idx="2"/>
            <a:endCxn id="50" idx="0"/>
          </p:cNvCxnSpPr>
          <p:nvPr/>
        </p:nvCxnSpPr>
        <p:spPr>
          <a:xfrm>
            <a:off x="4380611" y="5525653"/>
            <a:ext cx="0" cy="3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684462" y="6570152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0" idx="2"/>
            <a:endCxn id="53" idx="0"/>
          </p:cNvCxnSpPr>
          <p:nvPr/>
        </p:nvCxnSpPr>
        <p:spPr>
          <a:xfrm flipH="1">
            <a:off x="3425126" y="6244535"/>
            <a:ext cx="955485" cy="3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684462" y="7295946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/>
          <p:cNvCxnSpPr>
            <a:stCxn id="53" idx="2"/>
            <a:endCxn id="58" idx="0"/>
          </p:cNvCxnSpPr>
          <p:nvPr/>
        </p:nvCxnSpPr>
        <p:spPr>
          <a:xfrm>
            <a:off x="3425126" y="6963417"/>
            <a:ext cx="0" cy="33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688336" y="8014828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Sum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線矢印コネクタ 64"/>
          <p:cNvCxnSpPr>
            <a:stCxn id="58" idx="2"/>
            <a:endCxn id="63" idx="0"/>
          </p:cNvCxnSpPr>
          <p:nvPr/>
        </p:nvCxnSpPr>
        <p:spPr>
          <a:xfrm>
            <a:off x="3425126" y="7689211"/>
            <a:ext cx="3874" cy="3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円弧 65"/>
          <p:cNvSpPr/>
          <p:nvPr/>
        </p:nvSpPr>
        <p:spPr>
          <a:xfrm>
            <a:off x="2448257" y="6963417"/>
            <a:ext cx="1968285" cy="1032170"/>
          </a:xfrm>
          <a:prstGeom prst="arc">
            <a:avLst>
              <a:gd name="adj1" fmla="val 16123715"/>
              <a:gd name="adj2" fmla="val 534235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2684462" y="8740622"/>
            <a:ext cx="1481328" cy="393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CB (128, 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684462" y="9453563"/>
            <a:ext cx="1480384" cy="39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S</a:t>
            </a:r>
            <a:r>
              <a:rPr lang="en-US" altLang="ja-JP" dirty="0" err="1" smtClean="0">
                <a:solidFill>
                  <a:schemeClr val="tx1"/>
                </a:solidFill>
              </a:rPr>
              <a:t>oftmax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矢印コネクタ 69"/>
          <p:cNvCxnSpPr>
            <a:stCxn id="63" idx="2"/>
            <a:endCxn id="67" idx="0"/>
          </p:cNvCxnSpPr>
          <p:nvPr/>
        </p:nvCxnSpPr>
        <p:spPr>
          <a:xfrm flipH="1">
            <a:off x="3425126" y="8408093"/>
            <a:ext cx="3874" cy="33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7" idx="2"/>
            <a:endCxn id="68" idx="0"/>
          </p:cNvCxnSpPr>
          <p:nvPr/>
        </p:nvCxnSpPr>
        <p:spPr>
          <a:xfrm flipH="1">
            <a:off x="3424654" y="9133887"/>
            <a:ext cx="472" cy="31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4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図形グループ 73"/>
          <p:cNvGrpSpPr/>
          <p:nvPr/>
        </p:nvGrpSpPr>
        <p:grpSpPr>
          <a:xfrm>
            <a:off x="949912" y="804555"/>
            <a:ext cx="4948540" cy="8319760"/>
            <a:chOff x="949912" y="804555"/>
            <a:chExt cx="4948540" cy="8319760"/>
          </a:xfrm>
        </p:grpSpPr>
        <p:cxnSp>
          <p:nvCxnSpPr>
            <p:cNvPr id="68" name="直線矢印コネクタ 67"/>
            <p:cNvCxnSpPr>
              <a:stCxn id="61" idx="2"/>
              <a:endCxn id="64" idx="0"/>
            </p:cNvCxnSpPr>
            <p:nvPr/>
          </p:nvCxnSpPr>
          <p:spPr>
            <a:xfrm>
              <a:off x="1690576" y="4806515"/>
              <a:ext cx="1733606" cy="2486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>
              <a:stCxn id="30" idx="2"/>
              <a:endCxn id="42" idx="0"/>
            </p:cNvCxnSpPr>
            <p:nvPr/>
          </p:nvCxnSpPr>
          <p:spPr>
            <a:xfrm flipH="1">
              <a:off x="3424182" y="4087378"/>
              <a:ext cx="1733606" cy="2486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2975200" y="804555"/>
              <a:ext cx="914400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Input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683518" y="153193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684462" y="8734171"/>
              <a:ext cx="148038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chemeClr val="tx1"/>
                  </a:solidFill>
                </a:rPr>
                <a:t>S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oftmax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49912" y="153193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417124" y="1536901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矢印コネクタ 9"/>
            <p:cNvCxnSpPr>
              <a:stCxn id="4" idx="2"/>
              <a:endCxn id="7" idx="0"/>
            </p:cNvCxnSpPr>
            <p:nvPr/>
          </p:nvCxnSpPr>
          <p:spPr>
            <a:xfrm flipH="1">
              <a:off x="1690576" y="1194699"/>
              <a:ext cx="1741824" cy="337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stCxn id="4" idx="2"/>
              <a:endCxn id="5" idx="0"/>
            </p:cNvCxnSpPr>
            <p:nvPr/>
          </p:nvCxnSpPr>
          <p:spPr>
            <a:xfrm flipH="1">
              <a:off x="3424182" y="1194699"/>
              <a:ext cx="8218" cy="337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4" idx="2"/>
              <a:endCxn id="8" idx="0"/>
            </p:cNvCxnSpPr>
            <p:nvPr/>
          </p:nvCxnSpPr>
          <p:spPr>
            <a:xfrm>
              <a:off x="3432400" y="1194699"/>
              <a:ext cx="1725388" cy="342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線コネクタ 17"/>
            <p:cNvCxnSpPr>
              <a:endCxn id="8" idx="0"/>
            </p:cNvCxnSpPr>
            <p:nvPr/>
          </p:nvCxnSpPr>
          <p:spPr>
            <a:xfrm>
              <a:off x="3432400" y="1194698"/>
              <a:ext cx="1725388" cy="34220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2683518" y="225266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417124" y="225266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417124" y="297338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/>
            <p:cNvCxnSpPr>
              <a:stCxn id="5" idx="2"/>
              <a:endCxn id="20" idx="0"/>
            </p:cNvCxnSpPr>
            <p:nvPr/>
          </p:nvCxnSpPr>
          <p:spPr>
            <a:xfrm>
              <a:off x="3424182" y="1925203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8" idx="2"/>
              <a:endCxn id="21" idx="0"/>
            </p:cNvCxnSpPr>
            <p:nvPr/>
          </p:nvCxnSpPr>
          <p:spPr>
            <a:xfrm>
              <a:off x="5157788" y="1930166"/>
              <a:ext cx="0" cy="322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21" idx="2"/>
              <a:endCxn id="22" idx="0"/>
            </p:cNvCxnSpPr>
            <p:nvPr/>
          </p:nvCxnSpPr>
          <p:spPr>
            <a:xfrm>
              <a:off x="5157788" y="2645928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/>
          </p:nvSpPr>
          <p:spPr>
            <a:xfrm>
              <a:off x="2688336" y="2973387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417124" y="369411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691736" y="3694112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949912" y="225266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AP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949912" y="297338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矢印コネクタ 34"/>
            <p:cNvCxnSpPr>
              <a:stCxn id="7" idx="2"/>
              <a:endCxn id="32" idx="0"/>
            </p:cNvCxnSpPr>
            <p:nvPr/>
          </p:nvCxnSpPr>
          <p:spPr>
            <a:xfrm>
              <a:off x="1690576" y="1925203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>
              <a:stCxn id="32" idx="2"/>
              <a:endCxn id="33" idx="0"/>
            </p:cNvCxnSpPr>
            <p:nvPr/>
          </p:nvCxnSpPr>
          <p:spPr>
            <a:xfrm>
              <a:off x="1690576" y="2645928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/>
          </p:nvSpPr>
          <p:spPr>
            <a:xfrm>
              <a:off x="2683518" y="4413250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683518" y="513238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AP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949912" y="3694112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683518" y="5853113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683518" y="6573838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矢印コネクタ 43"/>
            <p:cNvCxnSpPr>
              <a:stCxn id="41" idx="2"/>
              <a:endCxn id="42" idx="0"/>
            </p:cNvCxnSpPr>
            <p:nvPr/>
          </p:nvCxnSpPr>
          <p:spPr>
            <a:xfrm>
              <a:off x="3424182" y="6246378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38" idx="2"/>
              <a:endCxn id="39" idx="0"/>
            </p:cNvCxnSpPr>
            <p:nvPr/>
          </p:nvCxnSpPr>
          <p:spPr>
            <a:xfrm>
              <a:off x="3424182" y="4806515"/>
              <a:ext cx="0" cy="325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>
              <a:stCxn id="39" idx="2"/>
              <a:endCxn id="41" idx="0"/>
            </p:cNvCxnSpPr>
            <p:nvPr/>
          </p:nvCxnSpPr>
          <p:spPr>
            <a:xfrm>
              <a:off x="3424182" y="5525653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31" idx="2"/>
              <a:endCxn id="38" idx="0"/>
            </p:cNvCxnSpPr>
            <p:nvPr/>
          </p:nvCxnSpPr>
          <p:spPr>
            <a:xfrm flipH="1">
              <a:off x="3424182" y="4087377"/>
              <a:ext cx="8218" cy="325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29" idx="2"/>
              <a:endCxn id="31" idx="0"/>
            </p:cNvCxnSpPr>
            <p:nvPr/>
          </p:nvCxnSpPr>
          <p:spPr>
            <a:xfrm>
              <a:off x="3429000" y="3366652"/>
              <a:ext cx="340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stCxn id="33" idx="2"/>
              <a:endCxn id="40" idx="0"/>
            </p:cNvCxnSpPr>
            <p:nvPr/>
          </p:nvCxnSpPr>
          <p:spPr>
            <a:xfrm>
              <a:off x="1690576" y="3366653"/>
              <a:ext cx="0" cy="32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>
              <a:stCxn id="20" idx="2"/>
              <a:endCxn id="29" idx="0"/>
            </p:cNvCxnSpPr>
            <p:nvPr/>
          </p:nvCxnSpPr>
          <p:spPr>
            <a:xfrm>
              <a:off x="3424182" y="2645928"/>
              <a:ext cx="4818" cy="32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>
              <a:stCxn id="22" idx="2"/>
              <a:endCxn id="30" idx="0"/>
            </p:cNvCxnSpPr>
            <p:nvPr/>
          </p:nvCxnSpPr>
          <p:spPr>
            <a:xfrm>
              <a:off x="5157788" y="3366653"/>
              <a:ext cx="0" cy="32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正方形/長方形 60"/>
            <p:cNvSpPr/>
            <p:nvPr/>
          </p:nvSpPr>
          <p:spPr>
            <a:xfrm>
              <a:off x="949912" y="4413250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線矢印コネクタ 62"/>
            <p:cNvCxnSpPr>
              <a:stCxn id="40" idx="2"/>
              <a:endCxn id="61" idx="0"/>
            </p:cNvCxnSpPr>
            <p:nvPr/>
          </p:nvCxnSpPr>
          <p:spPr>
            <a:xfrm>
              <a:off x="1690576" y="4087377"/>
              <a:ext cx="0" cy="325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正方形/長方形 63"/>
            <p:cNvSpPr/>
            <p:nvPr/>
          </p:nvSpPr>
          <p:spPr>
            <a:xfrm>
              <a:off x="2683518" y="7292975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矢印コネクタ 65"/>
            <p:cNvCxnSpPr>
              <a:stCxn id="42" idx="2"/>
              <a:endCxn id="64" idx="0"/>
            </p:cNvCxnSpPr>
            <p:nvPr/>
          </p:nvCxnSpPr>
          <p:spPr>
            <a:xfrm>
              <a:off x="3424182" y="6967103"/>
              <a:ext cx="0" cy="325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正方形/長方形 68"/>
            <p:cNvSpPr/>
            <p:nvPr/>
          </p:nvSpPr>
          <p:spPr>
            <a:xfrm>
              <a:off x="2683518" y="8012112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線矢印コネクタ 70"/>
            <p:cNvCxnSpPr>
              <a:stCxn id="69" idx="2"/>
              <a:endCxn id="6" idx="0"/>
            </p:cNvCxnSpPr>
            <p:nvPr/>
          </p:nvCxnSpPr>
          <p:spPr>
            <a:xfrm>
              <a:off x="3424182" y="8405377"/>
              <a:ext cx="472" cy="328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>
              <a:stCxn id="64" idx="2"/>
              <a:endCxn id="69" idx="0"/>
            </p:cNvCxnSpPr>
            <p:nvPr/>
          </p:nvCxnSpPr>
          <p:spPr>
            <a:xfrm>
              <a:off x="3424182" y="7686240"/>
              <a:ext cx="0" cy="325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3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082" y="4198512"/>
            <a:ext cx="2002359" cy="144790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500" y="4260454"/>
            <a:ext cx="1970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Network Architecture </a:t>
            </a:r>
            <a:r>
              <a:rPr lang="en-US" altLang="ja-JP" sz="1100" dirty="0" smtClean="0"/>
              <a:t>Space</a:t>
            </a:r>
            <a:endParaRPr kumimoji="1" lang="ja-JP" altLang="en-US" sz="1100" dirty="0"/>
          </a:p>
        </p:txBody>
      </p:sp>
      <p:sp>
        <p:nvSpPr>
          <p:cNvPr id="7" name="正方形/長方形 6"/>
          <p:cNvSpPr/>
          <p:nvPr/>
        </p:nvSpPr>
        <p:spPr>
          <a:xfrm>
            <a:off x="243841" y="4981248"/>
            <a:ext cx="180358" cy="180358"/>
          </a:xfrm>
          <a:prstGeom prst="rect">
            <a:avLst/>
          </a:prstGeom>
          <a:solidFill>
            <a:srgbClr val="AEFFAE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I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71501" y="471042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71501" y="497519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71501" y="525745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71633" y="471042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71633" y="497519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71633" y="525745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171765" y="471042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171765" y="497519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171765" y="525745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558023" y="4975196"/>
            <a:ext cx="180358" cy="180358"/>
          </a:xfrm>
          <a:prstGeom prst="rect">
            <a:avLst/>
          </a:prstGeom>
          <a:solidFill>
            <a:srgbClr val="A2DC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O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cxnSp>
        <p:nvCxnSpPr>
          <p:cNvPr id="19" name="直線矢印コネクタ 18"/>
          <p:cNvCxnSpPr>
            <a:stCxn id="7" idx="3"/>
            <a:endCxn id="8" idx="1"/>
          </p:cNvCxnSpPr>
          <p:nvPr/>
        </p:nvCxnSpPr>
        <p:spPr>
          <a:xfrm flipV="1">
            <a:off x="424199" y="4800607"/>
            <a:ext cx="147302" cy="2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7" idx="3"/>
            <a:endCxn id="9" idx="1"/>
          </p:cNvCxnSpPr>
          <p:nvPr/>
        </p:nvCxnSpPr>
        <p:spPr>
          <a:xfrm flipV="1">
            <a:off x="424199" y="5065375"/>
            <a:ext cx="147302" cy="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7" idx="3"/>
            <a:endCxn id="10" idx="1"/>
          </p:cNvCxnSpPr>
          <p:nvPr/>
        </p:nvCxnSpPr>
        <p:spPr>
          <a:xfrm>
            <a:off x="424199" y="5071427"/>
            <a:ext cx="147302" cy="27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3"/>
            <a:endCxn id="11" idx="1"/>
          </p:cNvCxnSpPr>
          <p:nvPr/>
        </p:nvCxnSpPr>
        <p:spPr>
          <a:xfrm>
            <a:off x="751859" y="4800607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3"/>
            <a:endCxn id="12" idx="1"/>
          </p:cNvCxnSpPr>
          <p:nvPr/>
        </p:nvCxnSpPr>
        <p:spPr>
          <a:xfrm>
            <a:off x="751859" y="5065375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2" idx="3"/>
            <a:endCxn id="15" idx="1"/>
          </p:cNvCxnSpPr>
          <p:nvPr/>
        </p:nvCxnSpPr>
        <p:spPr>
          <a:xfrm>
            <a:off x="1051991" y="5065375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5" idx="3"/>
            <a:endCxn id="17" idx="1"/>
          </p:cNvCxnSpPr>
          <p:nvPr/>
        </p:nvCxnSpPr>
        <p:spPr>
          <a:xfrm>
            <a:off x="1352123" y="5065375"/>
            <a:ext cx="20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1" idx="3"/>
            <a:endCxn id="14" idx="1"/>
          </p:cNvCxnSpPr>
          <p:nvPr/>
        </p:nvCxnSpPr>
        <p:spPr>
          <a:xfrm>
            <a:off x="1051991" y="4800607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0" idx="3"/>
            <a:endCxn id="13" idx="1"/>
          </p:cNvCxnSpPr>
          <p:nvPr/>
        </p:nvCxnSpPr>
        <p:spPr>
          <a:xfrm>
            <a:off x="751859" y="5347638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4831104" y="4198512"/>
            <a:ext cx="2010821" cy="144790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250154" y="4234568"/>
            <a:ext cx="114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Train Network</a:t>
            </a:r>
            <a:endParaRPr kumimoji="1" lang="ja-JP" altLang="en-US" sz="1200" dirty="0"/>
          </a:p>
        </p:txBody>
      </p:sp>
      <p:grpSp>
        <p:nvGrpSpPr>
          <p:cNvPr id="89" name="グループ化 88"/>
          <p:cNvGrpSpPr/>
          <p:nvPr/>
        </p:nvGrpSpPr>
        <p:grpSpPr>
          <a:xfrm>
            <a:off x="5148685" y="4709283"/>
            <a:ext cx="1448820" cy="727389"/>
            <a:chOff x="2406258" y="4691503"/>
            <a:chExt cx="1448820" cy="727389"/>
          </a:xfrm>
        </p:grpSpPr>
        <p:sp>
          <p:nvSpPr>
            <p:cNvPr id="90" name="正方形/長方形 89"/>
            <p:cNvSpPr/>
            <p:nvPr/>
          </p:nvSpPr>
          <p:spPr>
            <a:xfrm>
              <a:off x="2406258" y="4962323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I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33918" y="4691503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33918" y="5238534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3034050" y="4691503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3034050" y="4956271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334182" y="4956271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3674720" y="4956271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O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cxnSp>
          <p:nvCxnSpPr>
            <p:cNvPr id="97" name="直線矢印コネクタ 96"/>
            <p:cNvCxnSpPr>
              <a:stCxn id="90" idx="3"/>
              <a:endCxn id="91" idx="1"/>
            </p:cNvCxnSpPr>
            <p:nvPr/>
          </p:nvCxnSpPr>
          <p:spPr>
            <a:xfrm flipV="1">
              <a:off x="2586616" y="4781682"/>
              <a:ext cx="147302" cy="270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90" idx="3"/>
              <a:endCxn id="92" idx="1"/>
            </p:cNvCxnSpPr>
            <p:nvPr/>
          </p:nvCxnSpPr>
          <p:spPr>
            <a:xfrm>
              <a:off x="2586616" y="5052502"/>
              <a:ext cx="147302" cy="27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91" idx="3"/>
              <a:endCxn id="93" idx="1"/>
            </p:cNvCxnSpPr>
            <p:nvPr/>
          </p:nvCxnSpPr>
          <p:spPr>
            <a:xfrm>
              <a:off x="2914276" y="4781682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93" idx="3"/>
              <a:endCxn id="95" idx="1"/>
            </p:cNvCxnSpPr>
            <p:nvPr/>
          </p:nvCxnSpPr>
          <p:spPr>
            <a:xfrm>
              <a:off x="3214408" y="4781682"/>
              <a:ext cx="119774" cy="26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>
              <a:stCxn id="92" idx="3"/>
              <a:endCxn id="94" idx="1"/>
            </p:cNvCxnSpPr>
            <p:nvPr/>
          </p:nvCxnSpPr>
          <p:spPr>
            <a:xfrm flipV="1">
              <a:off x="2914276" y="5046450"/>
              <a:ext cx="119774" cy="28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>
              <a:stCxn id="94" idx="3"/>
              <a:endCxn id="95" idx="1"/>
            </p:cNvCxnSpPr>
            <p:nvPr/>
          </p:nvCxnSpPr>
          <p:spPr>
            <a:xfrm>
              <a:off x="3214408" y="5046450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>
              <a:stCxn id="95" idx="3"/>
              <a:endCxn id="96" idx="1"/>
            </p:cNvCxnSpPr>
            <p:nvPr/>
          </p:nvCxnSpPr>
          <p:spPr>
            <a:xfrm>
              <a:off x="3514540" y="5046450"/>
              <a:ext cx="160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曲線コネクタ 104"/>
          <p:cNvCxnSpPr>
            <a:stCxn id="66" idx="2"/>
            <a:endCxn id="4" idx="2"/>
          </p:cNvCxnSpPr>
          <p:nvPr/>
        </p:nvCxnSpPr>
        <p:spPr>
          <a:xfrm rot="5400000">
            <a:off x="3432389" y="3242294"/>
            <a:ext cx="12700" cy="480825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2878311" y="5916281"/>
            <a:ext cx="121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R</a:t>
            </a:r>
            <a:r>
              <a:rPr kumimoji="1" lang="en-US" altLang="ja-JP" sz="1200"/>
              <a:t>eturn </a:t>
            </a:r>
            <a:r>
              <a:rPr kumimoji="1" lang="en-US" altLang="ja-JP" sz="1200" smtClean="0"/>
              <a:t>accuracy </a:t>
            </a:r>
            <a:endParaRPr kumimoji="1" lang="ja-JP" altLang="en-US" sz="1200" dirty="0"/>
          </a:p>
        </p:txBody>
      </p:sp>
      <p:cxnSp>
        <p:nvCxnSpPr>
          <p:cNvPr id="68" name="曲線コネクタ 67"/>
          <p:cNvCxnSpPr>
            <a:stCxn id="4" idx="0"/>
            <a:endCxn id="48" idx="0"/>
          </p:cNvCxnSpPr>
          <p:nvPr/>
        </p:nvCxnSpPr>
        <p:spPr>
          <a:xfrm rot="16200000" flipH="1">
            <a:off x="2234990" y="2991784"/>
            <a:ext cx="6350" cy="2419807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551218" y="3696079"/>
            <a:ext cx="1485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Evolve Architecture</a:t>
            </a:r>
            <a:r>
              <a:rPr kumimoji="1" lang="en-US" altLang="ja-JP" sz="1200" dirty="0" smtClean="0"/>
              <a:t> </a:t>
            </a:r>
            <a:endParaRPr kumimoji="1" lang="ja-JP" altLang="en-US" sz="1200" dirty="0"/>
          </a:p>
        </p:txBody>
      </p:sp>
      <p:sp>
        <p:nvSpPr>
          <p:cNvPr id="48" name="角丸四角形 47"/>
          <p:cNvSpPr/>
          <p:nvPr/>
        </p:nvSpPr>
        <p:spPr>
          <a:xfrm>
            <a:off x="2418852" y="4204862"/>
            <a:ext cx="2058434" cy="144790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56266" y="4266804"/>
            <a:ext cx="2055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Network Architecture </a:t>
            </a:r>
            <a:r>
              <a:rPr lang="en-US" altLang="ja-JP" sz="1100" dirty="0" smtClean="0"/>
              <a:t>Candidate</a:t>
            </a:r>
            <a:endParaRPr kumimoji="1" lang="ja-JP" altLang="en-US" sz="1100" dirty="0"/>
          </a:p>
        </p:txBody>
      </p:sp>
      <p:sp>
        <p:nvSpPr>
          <p:cNvPr id="50" name="正方形/長方形 49"/>
          <p:cNvSpPr/>
          <p:nvPr/>
        </p:nvSpPr>
        <p:spPr>
          <a:xfrm>
            <a:off x="2697954" y="4987598"/>
            <a:ext cx="180358" cy="180358"/>
          </a:xfrm>
          <a:prstGeom prst="rect">
            <a:avLst/>
          </a:prstGeom>
          <a:solidFill>
            <a:srgbClr val="AEFFAE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I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025614" y="471677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025614" y="5263809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325746" y="4716778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325746" y="498154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625878" y="4981546"/>
            <a:ext cx="180358" cy="180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rPr>
              <a:t> 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012136" y="4981546"/>
            <a:ext cx="180358" cy="180358"/>
          </a:xfrm>
          <a:prstGeom prst="rect">
            <a:avLst/>
          </a:prstGeom>
          <a:solidFill>
            <a:srgbClr val="A2DCF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dirty="0">
                <a:solidFill>
                  <a:prstClr val="black"/>
                </a:solidFill>
                <a:ea typeface="源真ゴシック等幅 Light"/>
              </a:rPr>
              <a:t>O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源真ゴシック等幅 Light"/>
              <a:cs typeface="+mn-cs"/>
            </a:endParaRPr>
          </a:p>
        </p:txBody>
      </p:sp>
      <p:cxnSp>
        <p:nvCxnSpPr>
          <p:cNvPr id="61" name="直線矢印コネクタ 60"/>
          <p:cNvCxnSpPr>
            <a:stCxn id="53" idx="3"/>
            <a:endCxn id="54" idx="1"/>
          </p:cNvCxnSpPr>
          <p:nvPr/>
        </p:nvCxnSpPr>
        <p:spPr>
          <a:xfrm flipV="1">
            <a:off x="2878312" y="4806957"/>
            <a:ext cx="147302" cy="2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3" idx="3"/>
          </p:cNvCxnSpPr>
          <p:nvPr/>
        </p:nvCxnSpPr>
        <p:spPr>
          <a:xfrm>
            <a:off x="2878312" y="5077777"/>
            <a:ext cx="147302" cy="27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4" idx="3"/>
          </p:cNvCxnSpPr>
          <p:nvPr/>
        </p:nvCxnSpPr>
        <p:spPr>
          <a:xfrm>
            <a:off x="3205972" y="4806957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endCxn id="61" idx="1"/>
          </p:cNvCxnSpPr>
          <p:nvPr/>
        </p:nvCxnSpPr>
        <p:spPr>
          <a:xfrm>
            <a:off x="3506104" y="4806957"/>
            <a:ext cx="119774" cy="26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endCxn id="58" idx="1"/>
          </p:cNvCxnSpPr>
          <p:nvPr/>
        </p:nvCxnSpPr>
        <p:spPr>
          <a:xfrm flipV="1">
            <a:off x="3205972" y="5071725"/>
            <a:ext cx="119774" cy="2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58" idx="3"/>
            <a:endCxn id="61" idx="1"/>
          </p:cNvCxnSpPr>
          <p:nvPr/>
        </p:nvCxnSpPr>
        <p:spPr>
          <a:xfrm>
            <a:off x="3506104" y="5071725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1" idx="3"/>
            <a:endCxn id="63" idx="1"/>
          </p:cNvCxnSpPr>
          <p:nvPr/>
        </p:nvCxnSpPr>
        <p:spPr>
          <a:xfrm>
            <a:off x="3806236" y="5071725"/>
            <a:ext cx="20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13" idx="3"/>
            <a:endCxn id="16" idx="1"/>
          </p:cNvCxnSpPr>
          <p:nvPr/>
        </p:nvCxnSpPr>
        <p:spPr>
          <a:xfrm>
            <a:off x="1051991" y="5347638"/>
            <a:ext cx="11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線コネクタ 77"/>
          <p:cNvCxnSpPr>
            <a:stCxn id="48" idx="0"/>
            <a:endCxn id="66" idx="0"/>
          </p:cNvCxnSpPr>
          <p:nvPr/>
        </p:nvCxnSpPr>
        <p:spPr>
          <a:xfrm rot="5400000" flipH="1" flipV="1">
            <a:off x="4639117" y="3007464"/>
            <a:ext cx="6350" cy="2388446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4163859" y="3701297"/>
            <a:ext cx="139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B</a:t>
            </a:r>
            <a:r>
              <a:rPr lang="en-US" altLang="ja-JP" sz="1200" dirty="0" smtClean="0"/>
              <a:t>uild Network</a:t>
            </a:r>
            <a:r>
              <a:rPr kumimoji="1" lang="en-US" altLang="ja-JP" sz="1200" dirty="0" smtClean="0"/>
              <a:t>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79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/>
        </p:nvGrpSpPr>
        <p:grpSpPr>
          <a:xfrm>
            <a:off x="174811" y="2706973"/>
            <a:ext cx="6495941" cy="3363954"/>
            <a:chOff x="0" y="2706973"/>
            <a:chExt cx="6495941" cy="3363954"/>
          </a:xfrm>
        </p:grpSpPr>
        <p:sp>
          <p:nvSpPr>
            <p:cNvPr id="61" name="正方形/長方形 60"/>
            <p:cNvSpPr/>
            <p:nvPr/>
          </p:nvSpPr>
          <p:spPr>
            <a:xfrm>
              <a:off x="1707776" y="5338482"/>
              <a:ext cx="1526241" cy="5822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21024" y="5342790"/>
              <a:ext cx="1492624" cy="57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847165" y="4450975"/>
              <a:ext cx="1613647" cy="5378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pic>
          <p:nvPicPr>
            <p:cNvPr id="809" name="図 8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9541" y="3164427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8" name="図 8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5056" y="3227271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6" name="図 8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9541" y="4739320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5" name="図 8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5056" y="4812740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3" name="角丸四角形 72"/>
            <p:cNvSpPr/>
            <p:nvPr/>
          </p:nvSpPr>
          <p:spPr>
            <a:xfrm>
              <a:off x="703824" y="2706973"/>
              <a:ext cx="1986413" cy="2769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1600" dirty="0" smtClean="0">
                  <a:solidFill>
                    <a:schemeClr val="tx1"/>
                  </a:solidFill>
                </a:rPr>
                <a:t>Initialization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角丸四角形 75"/>
            <p:cNvSpPr/>
            <p:nvPr/>
          </p:nvSpPr>
          <p:spPr>
            <a:xfrm>
              <a:off x="703812" y="3388783"/>
              <a:ext cx="1986413" cy="2769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 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Selection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線矢印コネクタ 2"/>
            <p:cNvCxnSpPr>
              <a:stCxn id="73" idx="2"/>
              <a:endCxn id="76" idx="0"/>
            </p:cNvCxnSpPr>
            <p:nvPr/>
          </p:nvCxnSpPr>
          <p:spPr>
            <a:xfrm flipH="1">
              <a:off x="1697019" y="2983972"/>
              <a:ext cx="12" cy="404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角丸四角形 76"/>
            <p:cNvSpPr/>
            <p:nvPr/>
          </p:nvSpPr>
          <p:spPr>
            <a:xfrm>
              <a:off x="0" y="4079707"/>
              <a:ext cx="3391311" cy="199122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 </a:t>
              </a:r>
              <a:endParaRPr kumimoji="1" lang="ja-JP" altLang="en-US" dirty="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1024111" y="4061884"/>
              <a:ext cx="12939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smtClean="0"/>
                <a:t>Reproduction</a:t>
              </a:r>
              <a:endParaRPr kumimoji="1" lang="ja-JP" altLang="en-US" sz="1600" dirty="0"/>
            </a:p>
          </p:txBody>
        </p:sp>
        <p:cxnSp>
          <p:nvCxnSpPr>
            <p:cNvPr id="18" name="直線矢印コネクタ 17"/>
            <p:cNvCxnSpPr>
              <a:stCxn id="76" idx="2"/>
              <a:endCxn id="77" idx="0"/>
            </p:cNvCxnSpPr>
            <p:nvPr/>
          </p:nvCxnSpPr>
          <p:spPr>
            <a:xfrm flipH="1">
              <a:off x="1695656" y="3665782"/>
              <a:ext cx="1363" cy="413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正方形/長方形 79"/>
            <p:cNvSpPr/>
            <p:nvPr/>
          </p:nvSpPr>
          <p:spPr>
            <a:xfrm>
              <a:off x="914238" y="4622019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I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1241898" y="4499249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1241898" y="4764017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542030" y="4499249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1542030" y="4764017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1842162" y="4499249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213864" y="4622019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O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108" name="直線矢印コネクタ 107"/>
            <p:cNvCxnSpPr>
              <a:stCxn id="80" idx="3"/>
            </p:cNvCxnSpPr>
            <p:nvPr/>
          </p:nvCxnSpPr>
          <p:spPr>
            <a:xfrm flipV="1">
              <a:off x="1094596" y="4589428"/>
              <a:ext cx="147302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/>
            <p:nvPr/>
          </p:nvCxnSpPr>
          <p:spPr>
            <a:xfrm>
              <a:off x="1422256" y="4589428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>
              <a:stCxn id="88" idx="3"/>
              <a:endCxn id="107" idx="1"/>
            </p:cNvCxnSpPr>
            <p:nvPr/>
          </p:nvCxnSpPr>
          <p:spPr>
            <a:xfrm>
              <a:off x="2022520" y="4589428"/>
              <a:ext cx="191344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/>
            <p:cNvCxnSpPr>
              <a:stCxn id="83" idx="3"/>
              <a:endCxn id="86" idx="1"/>
            </p:cNvCxnSpPr>
            <p:nvPr/>
          </p:nvCxnSpPr>
          <p:spPr>
            <a:xfrm>
              <a:off x="1422256" y="4854196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/>
            <p:cNvCxnSpPr/>
            <p:nvPr/>
          </p:nvCxnSpPr>
          <p:spPr>
            <a:xfrm>
              <a:off x="1722388" y="4589428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線矢印コネクタ 740"/>
            <p:cNvCxnSpPr>
              <a:stCxn id="80" idx="3"/>
              <a:endCxn id="83" idx="1"/>
            </p:cNvCxnSpPr>
            <p:nvPr/>
          </p:nvCxnSpPr>
          <p:spPr>
            <a:xfrm>
              <a:off x="1094596" y="4712198"/>
              <a:ext cx="147302" cy="14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線矢印コネクタ 746"/>
            <p:cNvCxnSpPr>
              <a:stCxn id="86" idx="3"/>
              <a:endCxn id="88" idx="1"/>
            </p:cNvCxnSpPr>
            <p:nvPr/>
          </p:nvCxnSpPr>
          <p:spPr>
            <a:xfrm flipV="1">
              <a:off x="1722388" y="4589428"/>
              <a:ext cx="119774" cy="26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" name="正方形/長方形 747"/>
            <p:cNvSpPr/>
            <p:nvPr/>
          </p:nvSpPr>
          <p:spPr>
            <a:xfrm>
              <a:off x="159724" y="5545162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I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sp>
          <p:nvSpPr>
            <p:cNvPr id="749" name="正方形/長方形 748"/>
            <p:cNvSpPr/>
            <p:nvPr/>
          </p:nvSpPr>
          <p:spPr>
            <a:xfrm>
              <a:off x="487384" y="542239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51" name="正方形/長方形 750"/>
            <p:cNvSpPr/>
            <p:nvPr/>
          </p:nvSpPr>
          <p:spPr>
            <a:xfrm>
              <a:off x="787516" y="542239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52" name="正方形/長方形 751"/>
            <p:cNvSpPr/>
            <p:nvPr/>
          </p:nvSpPr>
          <p:spPr>
            <a:xfrm>
              <a:off x="787516" y="5687160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53" name="正方形/長方形 752"/>
            <p:cNvSpPr/>
            <p:nvPr/>
          </p:nvSpPr>
          <p:spPr>
            <a:xfrm>
              <a:off x="1087648" y="542239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54" name="正方形/長方形 753"/>
            <p:cNvSpPr/>
            <p:nvPr/>
          </p:nvSpPr>
          <p:spPr>
            <a:xfrm>
              <a:off x="1398387" y="5545162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O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755" name="直線矢印コネクタ 754"/>
            <p:cNvCxnSpPr/>
            <p:nvPr/>
          </p:nvCxnSpPr>
          <p:spPr>
            <a:xfrm flipV="1">
              <a:off x="340082" y="5512571"/>
              <a:ext cx="147302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矢印コネクタ 755"/>
            <p:cNvCxnSpPr/>
            <p:nvPr/>
          </p:nvCxnSpPr>
          <p:spPr>
            <a:xfrm>
              <a:off x="667742" y="5512571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矢印コネクタ 756"/>
            <p:cNvCxnSpPr>
              <a:endCxn id="754" idx="1"/>
            </p:cNvCxnSpPr>
            <p:nvPr/>
          </p:nvCxnSpPr>
          <p:spPr>
            <a:xfrm>
              <a:off x="1268006" y="5512571"/>
              <a:ext cx="130381" cy="12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矢印コネクタ 757"/>
            <p:cNvCxnSpPr>
              <a:stCxn id="748" idx="3"/>
            </p:cNvCxnSpPr>
            <p:nvPr/>
          </p:nvCxnSpPr>
          <p:spPr>
            <a:xfrm>
              <a:off x="340082" y="5635341"/>
              <a:ext cx="447434" cy="14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矢印コネクタ 758"/>
            <p:cNvCxnSpPr/>
            <p:nvPr/>
          </p:nvCxnSpPr>
          <p:spPr>
            <a:xfrm>
              <a:off x="967874" y="5512571"/>
              <a:ext cx="119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矢印コネクタ 760"/>
            <p:cNvCxnSpPr/>
            <p:nvPr/>
          </p:nvCxnSpPr>
          <p:spPr>
            <a:xfrm flipV="1">
              <a:off x="967874" y="5512571"/>
              <a:ext cx="119774" cy="264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正方形/長方形 763"/>
            <p:cNvSpPr/>
            <p:nvPr/>
          </p:nvSpPr>
          <p:spPr>
            <a:xfrm>
              <a:off x="1757748" y="5549513"/>
              <a:ext cx="180358" cy="180358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I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sp>
          <p:nvSpPr>
            <p:cNvPr id="765" name="正方形/長方形 764"/>
            <p:cNvSpPr/>
            <p:nvPr/>
          </p:nvSpPr>
          <p:spPr>
            <a:xfrm>
              <a:off x="2085408" y="5548418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67" name="正方形/長方形 766"/>
            <p:cNvSpPr/>
            <p:nvPr/>
          </p:nvSpPr>
          <p:spPr>
            <a:xfrm>
              <a:off x="2385540" y="5538818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69" name="正方形/長方形 768"/>
            <p:cNvSpPr/>
            <p:nvPr/>
          </p:nvSpPr>
          <p:spPr>
            <a:xfrm>
              <a:off x="2685672" y="5540482"/>
              <a:ext cx="180358" cy="18035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 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sp>
          <p:nvSpPr>
            <p:cNvPr id="770" name="正方形/長方形 769"/>
            <p:cNvSpPr/>
            <p:nvPr/>
          </p:nvSpPr>
          <p:spPr>
            <a:xfrm>
              <a:off x="2996411" y="5540804"/>
              <a:ext cx="180358" cy="180358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0" dirty="0">
                  <a:solidFill>
                    <a:prstClr val="black"/>
                  </a:solidFill>
                  <a:ea typeface="源真ゴシック等幅 Light"/>
                </a:rPr>
                <a:t>O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771" name="直線矢印コネクタ 770"/>
            <p:cNvCxnSpPr>
              <a:endCxn id="765" idx="1"/>
            </p:cNvCxnSpPr>
            <p:nvPr/>
          </p:nvCxnSpPr>
          <p:spPr>
            <a:xfrm flipV="1">
              <a:off x="1938106" y="5638597"/>
              <a:ext cx="147302" cy="1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矢印コネクタ 771"/>
            <p:cNvCxnSpPr>
              <a:stCxn id="765" idx="3"/>
              <a:endCxn id="767" idx="1"/>
            </p:cNvCxnSpPr>
            <p:nvPr/>
          </p:nvCxnSpPr>
          <p:spPr>
            <a:xfrm flipV="1">
              <a:off x="2265766" y="5628997"/>
              <a:ext cx="119774" cy="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矢印コネクタ 772"/>
            <p:cNvCxnSpPr>
              <a:stCxn id="769" idx="3"/>
              <a:endCxn id="770" idx="1"/>
            </p:cNvCxnSpPr>
            <p:nvPr/>
          </p:nvCxnSpPr>
          <p:spPr>
            <a:xfrm>
              <a:off x="2866030" y="5630661"/>
              <a:ext cx="130381" cy="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矢印コネクタ 774"/>
            <p:cNvCxnSpPr>
              <a:stCxn id="767" idx="3"/>
              <a:endCxn id="769" idx="1"/>
            </p:cNvCxnSpPr>
            <p:nvPr/>
          </p:nvCxnSpPr>
          <p:spPr>
            <a:xfrm>
              <a:off x="2565898" y="5628997"/>
              <a:ext cx="119774" cy="1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右矢印 784"/>
            <p:cNvSpPr/>
            <p:nvPr/>
          </p:nvSpPr>
          <p:spPr>
            <a:xfrm rot="7308432">
              <a:off x="1041490" y="5098023"/>
              <a:ext cx="285256" cy="1384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sp>
          <p:nvSpPr>
            <p:cNvPr id="786" name="右矢印 785"/>
            <p:cNvSpPr/>
            <p:nvPr/>
          </p:nvSpPr>
          <p:spPr>
            <a:xfrm rot="2961067">
              <a:off x="1857532" y="5091719"/>
              <a:ext cx="285256" cy="1384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sp>
          <p:nvSpPr>
            <p:cNvPr id="788" name="角丸四角形 787"/>
            <p:cNvSpPr/>
            <p:nvPr/>
          </p:nvSpPr>
          <p:spPr>
            <a:xfrm>
              <a:off x="3715596" y="4572010"/>
              <a:ext cx="2157236" cy="101332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 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CNN training by backpropagation with training data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90" name="直線矢印コネクタ 789"/>
            <p:cNvCxnSpPr>
              <a:stCxn id="77" idx="3"/>
              <a:endCxn id="788" idx="1"/>
            </p:cNvCxnSpPr>
            <p:nvPr/>
          </p:nvCxnSpPr>
          <p:spPr>
            <a:xfrm>
              <a:off x="3391311" y="5075317"/>
              <a:ext cx="324285" cy="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角丸四角形 790"/>
            <p:cNvSpPr/>
            <p:nvPr/>
          </p:nvSpPr>
          <p:spPr>
            <a:xfrm>
              <a:off x="3715596" y="3024651"/>
              <a:ext cx="2157236" cy="101332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>
              <a:normAutofit/>
            </a:bodyPr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 </a:t>
              </a:r>
              <a:r>
                <a:rPr lang="en-US" altLang="ja-JP" sz="1600" dirty="0" smtClean="0">
                  <a:solidFill>
                    <a:schemeClr val="tx1"/>
                  </a:solidFill>
                </a:rPr>
                <a:t>Calculate classification accuracy (fitness) with validation data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93" name="直線矢印コネクタ 792"/>
            <p:cNvCxnSpPr>
              <a:stCxn id="791" idx="1"/>
              <a:endCxn id="76" idx="3"/>
            </p:cNvCxnSpPr>
            <p:nvPr/>
          </p:nvCxnSpPr>
          <p:spPr>
            <a:xfrm flipH="1" flipV="1">
              <a:off x="2690225" y="3527283"/>
              <a:ext cx="1025371" cy="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矢印コネクタ 796"/>
            <p:cNvCxnSpPr>
              <a:stCxn id="788" idx="0"/>
              <a:endCxn id="791" idx="2"/>
            </p:cNvCxnSpPr>
            <p:nvPr/>
          </p:nvCxnSpPr>
          <p:spPr>
            <a:xfrm flipV="1">
              <a:off x="4794214" y="4037973"/>
              <a:ext cx="0" cy="534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8" name="図 79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9921" y="4877534"/>
              <a:ext cx="422429" cy="42242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07" name="図 80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4375" y="3302927"/>
              <a:ext cx="406400" cy="40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5440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図形グループ 267"/>
          <p:cNvGrpSpPr/>
          <p:nvPr/>
        </p:nvGrpSpPr>
        <p:grpSpPr>
          <a:xfrm>
            <a:off x="34665" y="1589164"/>
            <a:ext cx="9801513" cy="3489252"/>
            <a:chOff x="34665" y="1589164"/>
            <a:chExt cx="9801513" cy="3489252"/>
          </a:xfrm>
        </p:grpSpPr>
        <p:sp>
          <p:nvSpPr>
            <p:cNvPr id="262" name="正方形/長方形 261"/>
            <p:cNvSpPr/>
            <p:nvPr/>
          </p:nvSpPr>
          <p:spPr>
            <a:xfrm>
              <a:off x="6440993" y="2096051"/>
              <a:ext cx="2045174" cy="10635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cxnSp>
          <p:nvCxnSpPr>
            <p:cNvPr id="70" name="直線矢印コネクタ 69"/>
            <p:cNvCxnSpPr>
              <a:stCxn id="179" idx="3"/>
            </p:cNvCxnSpPr>
            <p:nvPr/>
          </p:nvCxnSpPr>
          <p:spPr>
            <a:xfrm>
              <a:off x="2965599" y="2488847"/>
              <a:ext cx="310870" cy="79233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直線矢印コネクタ 70"/>
            <p:cNvCxnSpPr>
              <a:endCxn id="181" idx="1"/>
            </p:cNvCxnSpPr>
            <p:nvPr/>
          </p:nvCxnSpPr>
          <p:spPr>
            <a:xfrm flipV="1">
              <a:off x="2080362" y="3274772"/>
              <a:ext cx="275053" cy="51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直線矢印コネクタ 71"/>
            <p:cNvCxnSpPr>
              <a:stCxn id="181" idx="3"/>
            </p:cNvCxnSpPr>
            <p:nvPr/>
          </p:nvCxnSpPr>
          <p:spPr>
            <a:xfrm>
              <a:off x="2965271" y="3274772"/>
              <a:ext cx="312531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直線矢印コネクタ 72"/>
            <p:cNvCxnSpPr>
              <a:stCxn id="183" idx="3"/>
              <a:endCxn id="177" idx="1"/>
            </p:cNvCxnSpPr>
            <p:nvPr/>
          </p:nvCxnSpPr>
          <p:spPr>
            <a:xfrm flipV="1">
              <a:off x="2104926" y="2491325"/>
              <a:ext cx="1139827" cy="78395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4" name="図形グループ 23"/>
            <p:cNvGrpSpPr/>
            <p:nvPr/>
          </p:nvGrpSpPr>
          <p:grpSpPr>
            <a:xfrm>
              <a:off x="1494217" y="2011077"/>
              <a:ext cx="698373" cy="722494"/>
              <a:chOff x="1576104" y="1623727"/>
              <a:chExt cx="726327" cy="751415"/>
            </a:xfrm>
          </p:grpSpPr>
          <p:sp>
            <p:nvSpPr>
              <p:cNvPr id="74" name="正方形/長方形 73"/>
              <p:cNvSpPr/>
              <p:nvPr/>
            </p:nvSpPr>
            <p:spPr>
              <a:xfrm>
                <a:off x="1576104" y="1861221"/>
                <a:ext cx="635875" cy="51392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conv</a:t>
                </a:r>
                <a:b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</a:b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(32, 3)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1997286" y="1623727"/>
                <a:ext cx="305145" cy="2569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1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グループ化 124"/>
            <p:cNvGrpSpPr/>
            <p:nvPr/>
          </p:nvGrpSpPr>
          <p:grpSpPr>
            <a:xfrm>
              <a:off x="1494215" y="2805838"/>
              <a:ext cx="656600" cy="716513"/>
              <a:chOff x="1304401" y="1819234"/>
              <a:chExt cx="605670" cy="660935"/>
            </a:xfrm>
          </p:grpSpPr>
          <p:sp>
            <p:nvSpPr>
              <p:cNvPr id="183" name="正方形/長方形 182"/>
              <p:cNvSpPr/>
              <p:nvPr/>
            </p:nvSpPr>
            <p:spPr>
              <a:xfrm>
                <a:off x="1304401" y="2024357"/>
                <a:ext cx="563340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pool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(max)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1454257" y="1819234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2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" name="グループ化 125"/>
            <p:cNvGrpSpPr/>
            <p:nvPr/>
          </p:nvGrpSpPr>
          <p:grpSpPr>
            <a:xfrm>
              <a:off x="2355418" y="2805249"/>
              <a:ext cx="667474" cy="716090"/>
              <a:chOff x="2239685" y="1818276"/>
              <a:chExt cx="616957" cy="661893"/>
            </a:xfrm>
          </p:grpSpPr>
          <p:sp>
            <p:nvSpPr>
              <p:cNvPr id="181" name="正方形/長方形 180"/>
              <p:cNvSpPr/>
              <p:nvPr/>
            </p:nvSpPr>
            <p:spPr>
              <a:xfrm>
                <a:off x="2239685" y="2024357"/>
                <a:ext cx="563700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conv</a:t>
                </a:r>
                <a:b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</a:b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(64, 3)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82" name="テキスト ボックス 181"/>
              <p:cNvSpPr txBox="1"/>
              <p:nvPr/>
            </p:nvSpPr>
            <p:spPr>
              <a:xfrm>
                <a:off x="2597424" y="1818276"/>
                <a:ext cx="259218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4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9" name="正方形/長方形 178"/>
            <p:cNvSpPr/>
            <p:nvPr/>
          </p:nvSpPr>
          <p:spPr>
            <a:xfrm>
              <a:off x="2354085" y="2237718"/>
              <a:ext cx="611514" cy="5022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 smtClean="0">
                  <a:solidFill>
                    <a:prstClr val="black"/>
                  </a:solidFill>
                  <a:ea typeface="源真ゴシック等幅 Light"/>
                </a:rPr>
                <a:t>conv</a:t>
              </a:r>
              <a:br>
                <a:rPr kumimoji="0" lang="en-US" altLang="ja-JP" sz="1400" kern="0" dirty="0" smtClean="0">
                  <a:solidFill>
                    <a:prstClr val="black"/>
                  </a:solidFill>
                  <a:ea typeface="源真ゴシック等幅 Light"/>
                </a:rPr>
              </a:br>
              <a:r>
                <a:rPr kumimoji="0" lang="en-US" altLang="ja-JP" sz="1400" kern="0" dirty="0" smtClean="0">
                  <a:solidFill>
                    <a:prstClr val="black"/>
                  </a:solidFill>
                  <a:ea typeface="源真ゴシック等幅 Light"/>
                </a:rPr>
                <a:t>(64, 5)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sp>
          <p:nvSpPr>
            <p:cNvPr id="180" name="テキスト ボックス 179"/>
            <p:cNvSpPr txBox="1"/>
            <p:nvPr/>
          </p:nvSpPr>
          <p:spPr>
            <a:xfrm>
              <a:off x="2736365" y="2010955"/>
              <a:ext cx="313314" cy="24707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3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3244753" y="2237718"/>
              <a:ext cx="615801" cy="5072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ea typeface="源真ゴシック等幅 Light"/>
                </a:rPr>
                <a:t>pool</a:t>
              </a:r>
            </a:p>
            <a:p>
              <a:pPr lvl="0" algn="ctr"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ea typeface="源真ゴシック等幅 Light"/>
                </a:rPr>
                <a:t>(max)</a:t>
              </a:r>
              <a:endParaRPr kumimoji="0" lang="ja-JP" altLang="en-US" sz="1400" kern="0" dirty="0">
                <a:solidFill>
                  <a:prstClr val="black"/>
                </a:solidFill>
                <a:ea typeface="源真ゴシック等幅 Light"/>
              </a:endParaRPr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3614006" y="2002819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5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grpSp>
          <p:nvGrpSpPr>
            <p:cNvPr id="80" name="グループ化 128"/>
            <p:cNvGrpSpPr/>
            <p:nvPr/>
          </p:nvGrpSpPr>
          <p:grpSpPr>
            <a:xfrm>
              <a:off x="3244754" y="2805249"/>
              <a:ext cx="799260" cy="716091"/>
              <a:chOff x="3174966" y="1818275"/>
              <a:chExt cx="738770" cy="661894"/>
            </a:xfrm>
          </p:grpSpPr>
          <p:sp>
            <p:nvSpPr>
              <p:cNvPr id="175" name="正方形/長方形 174"/>
              <p:cNvSpPr/>
              <p:nvPr/>
            </p:nvSpPr>
            <p:spPr>
              <a:xfrm>
                <a:off x="3174966" y="2024357"/>
                <a:ext cx="571831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sum</a:t>
                </a:r>
                <a:endPara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3457922" y="181827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6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3" name="正方形/長方形 172"/>
            <p:cNvSpPr/>
            <p:nvPr/>
          </p:nvSpPr>
          <p:spPr>
            <a:xfrm>
              <a:off x="696457" y="2777608"/>
              <a:ext cx="513922" cy="361499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input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cxnSp>
          <p:nvCxnSpPr>
            <p:cNvPr id="88" name="直線矢印コネクタ 87"/>
            <p:cNvCxnSpPr>
              <a:stCxn id="173" idx="3"/>
              <a:endCxn id="74" idx="1"/>
            </p:cNvCxnSpPr>
            <p:nvPr/>
          </p:nvCxnSpPr>
          <p:spPr>
            <a:xfrm flipV="1">
              <a:off x="1210379" y="2486501"/>
              <a:ext cx="283835" cy="47185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4" name="正方形/長方形 163"/>
            <p:cNvSpPr/>
            <p:nvPr/>
          </p:nvSpPr>
          <p:spPr>
            <a:xfrm>
              <a:off x="727464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C0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50501" y="3659473"/>
              <a:ext cx="716831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(</a:t>
              </a:r>
              <a:r>
                <a:rPr kumimoji="0" lang="en-US" altLang="ja-JP" sz="105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N</a:t>
              </a: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ode </a:t>
              </a:r>
              <a:r>
                <a:rPr kumimoji="0" lang="en-US" altLang="ja-JP" sz="105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n</a:t>
              </a: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o</a:t>
              </a: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.)</a:t>
              </a:r>
              <a:endParaRPr kumimoji="0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69325" y="3601169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1440761" y="359759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34665" y="3861685"/>
              <a:ext cx="548227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Genotype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3316218" y="4283196"/>
              <a:ext cx="103542" cy="178868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 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3473581" y="4277421"/>
              <a:ext cx="18339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: not expressed </a:t>
              </a:r>
              <a:r>
                <a:rPr kumimoji="0" lang="en-US" altLang="ja-JP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in </a:t>
              </a: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the</a:t>
              </a:r>
              <a:r>
                <a:rPr kumimoji="0" lang="en-US" altLang="ja-JP" sz="11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phenotype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308930" y="4270869"/>
              <a:ext cx="739763" cy="22526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Function</a:t>
              </a: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ID</a:t>
              </a:r>
              <a:endPara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048695" y="4269157"/>
              <a:ext cx="1080661" cy="22526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1st input node </a:t>
              </a:r>
              <a:r>
                <a:rPr kumimoji="0" lang="en-US" altLang="ja-JP" sz="10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n</a:t>
              </a: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o</a:t>
              </a: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.</a:t>
              </a:r>
              <a:endPara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2129357" y="4270868"/>
              <a:ext cx="1080661" cy="22526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2nd input node </a:t>
              </a:r>
              <a:r>
                <a:rPr kumimoji="0" lang="en-US" altLang="ja-JP" sz="10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n</a:t>
              </a: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o</a:t>
              </a:r>
              <a:r>
                <a:rPr kumimoji="0" lang="en-US" altLang="ja-JP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.</a:t>
              </a:r>
              <a:endPara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cxnSp>
          <p:nvCxnSpPr>
            <p:cNvPr id="142" name="直線コネクタ 141"/>
            <p:cNvCxnSpPr/>
            <p:nvPr/>
          </p:nvCxnSpPr>
          <p:spPr>
            <a:xfrm flipH="1">
              <a:off x="308930" y="4109835"/>
              <a:ext cx="423101" cy="15291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43" name="直線コネクタ 142"/>
            <p:cNvCxnSpPr/>
            <p:nvPr/>
          </p:nvCxnSpPr>
          <p:spPr>
            <a:xfrm>
              <a:off x="1358720" y="4106555"/>
              <a:ext cx="1836111" cy="15619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</p:cxnSp>
        <p:cxnSp>
          <p:nvCxnSpPr>
            <p:cNvPr id="22" name="直線矢印コネクタ 21"/>
            <p:cNvCxnSpPr>
              <a:stCxn id="173" idx="3"/>
              <a:endCxn id="183" idx="1"/>
            </p:cNvCxnSpPr>
            <p:nvPr/>
          </p:nvCxnSpPr>
          <p:spPr>
            <a:xfrm>
              <a:off x="1210379" y="2958358"/>
              <a:ext cx="283836" cy="316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175" idx="3"/>
              <a:endCxn id="395" idx="1"/>
            </p:cNvCxnSpPr>
            <p:nvPr/>
          </p:nvCxnSpPr>
          <p:spPr>
            <a:xfrm flipV="1">
              <a:off x="3863405" y="2956237"/>
              <a:ext cx="384227" cy="31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テキスト ボックス 200"/>
            <p:cNvSpPr txBox="1"/>
            <p:nvPr/>
          </p:nvSpPr>
          <p:spPr>
            <a:xfrm>
              <a:off x="2797103" y="3605376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4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02" name="テキスト ボックス 201"/>
            <p:cNvSpPr txBox="1"/>
            <p:nvPr/>
          </p:nvSpPr>
          <p:spPr>
            <a:xfrm>
              <a:off x="3475238" y="359759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5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2126800" y="3604716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3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2" name="テキスト ボックス 211"/>
            <p:cNvSpPr txBox="1"/>
            <p:nvPr/>
          </p:nvSpPr>
          <p:spPr>
            <a:xfrm>
              <a:off x="4149776" y="359790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6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3" name="テキスト ボックス 212"/>
            <p:cNvSpPr txBox="1"/>
            <p:nvPr/>
          </p:nvSpPr>
          <p:spPr>
            <a:xfrm>
              <a:off x="865636" y="2533479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4" name="テキスト ボックス 213"/>
            <p:cNvSpPr txBox="1"/>
            <p:nvPr/>
          </p:nvSpPr>
          <p:spPr>
            <a:xfrm>
              <a:off x="4536666" y="2516406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7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9" name="テキスト ボックス 218"/>
            <p:cNvSpPr txBox="1"/>
            <p:nvPr/>
          </p:nvSpPr>
          <p:spPr>
            <a:xfrm>
              <a:off x="4814414" y="359759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7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20" name="右矢印 219"/>
            <p:cNvSpPr/>
            <p:nvPr/>
          </p:nvSpPr>
          <p:spPr>
            <a:xfrm>
              <a:off x="5283948" y="2683736"/>
              <a:ext cx="565193" cy="5951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 </a:t>
              </a:r>
              <a:endParaRPr kumimoji="1" lang="ja-JP" altLang="en-US" dirty="0"/>
            </a:p>
          </p:txBody>
        </p:sp>
        <p:pic>
          <p:nvPicPr>
            <p:cNvPr id="222" name="図 2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0386" y="4655987"/>
              <a:ext cx="422429" cy="42242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テキスト ボックス 241"/>
                <p:cNvSpPr txBox="1"/>
                <p:nvPr/>
              </p:nvSpPr>
              <p:spPr>
                <a:xfrm>
                  <a:off x="6626918" y="3862675"/>
                  <a:ext cx="1445981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Convolution</a:t>
                  </a:r>
                </a:p>
                <a:p>
                  <a:pPr lvl="0"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32 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output channels</a:t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14:m>
                    <m:oMath xmlns:m="http://schemas.openxmlformats.org/officeDocument/2006/math"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×3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receptive filed</a:t>
                  </a:r>
                </a:p>
              </p:txBody>
            </p:sp>
          </mc:Choice>
          <mc:Fallback xmlns="">
            <p:sp>
              <p:nvSpPr>
                <p:cNvPr id="242" name="テキスト ボックス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918" y="3862675"/>
                  <a:ext cx="1445981" cy="5078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907" t="-13253" b="-277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テキスト ボックス 253"/>
                <p:cNvSpPr txBox="1"/>
                <p:nvPr/>
              </p:nvSpPr>
              <p:spPr>
                <a:xfrm>
                  <a:off x="8647899" y="3864728"/>
                  <a:ext cx="1148598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1" kern="0" dirty="0" smtClean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Max Pooling</a:t>
                  </a: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/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×2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receptive field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kern="0" dirty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S</a:t>
                  </a:r>
                  <a:r>
                    <a:rPr kumimoji="0" lang="en-US" altLang="ja-JP" sz="1100" kern="0" dirty="0" smtClean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tride  </a:t>
                  </a:r>
                  <a14:m>
                    <m:oMath xmlns:m="http://schemas.openxmlformats.org/officeDocument/2006/math">
                      <m:r>
                        <a:rPr kumimoji="0" lang="en-US" altLang="ja-JP" sz="1100" b="0" i="1" kern="0" smtClea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2</m:t>
                      </m:r>
                    </m:oMath>
                  </a14:m>
                  <a:endParaRPr kumimoji="0" lang="ja-JP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4" name="テキスト ボックス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899" y="3864728"/>
                  <a:ext cx="1148598" cy="5078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979" t="-8434" r="-2660" b="-1807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テキスト ボックス 255"/>
                <p:cNvSpPr txBox="1"/>
                <p:nvPr/>
              </p:nvSpPr>
              <p:spPr>
                <a:xfrm>
                  <a:off x="6626918" y="3221660"/>
                  <a:ext cx="1252889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Convolution</a:t>
                  </a:r>
                </a:p>
                <a:p>
                  <a:pPr lvl="0"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64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output channels</a:t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receptive</a:t>
                  </a:r>
                  <a:r>
                    <a:rPr kumimoji="0" lang="en-US" altLang="ja-JP" sz="1100" b="0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field</a:t>
                  </a:r>
                  <a:endParaRPr kumimoji="0" lang="en-US" altLang="ja-JP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6" name="テキスト ボックス 2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918" y="3221660"/>
                  <a:ext cx="1252889" cy="5078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796" t="-8333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テキスト ボックス 257"/>
                <p:cNvSpPr txBox="1"/>
                <p:nvPr/>
              </p:nvSpPr>
              <p:spPr>
                <a:xfrm>
                  <a:off x="8637433" y="3221659"/>
                  <a:ext cx="119874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Convolution</a:t>
                  </a:r>
                </a:p>
                <a:p>
                  <a:pPr lvl="0"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64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output channels</a:t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14:m>
                    <m:oMath xmlns:m="http://schemas.openxmlformats.org/officeDocument/2006/math">
                      <m:r>
                        <a:rPr kumimoji="0" lang="en-US" altLang="ja-JP" sz="1100" i="1" kern="0" noProof="0" dirty="0" smtClea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×3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receptive field</a:t>
                  </a:r>
                </a:p>
              </p:txBody>
            </p:sp>
          </mc:Choice>
          <mc:Fallback xmlns="">
            <p:sp>
              <p:nvSpPr>
                <p:cNvPr id="258" name="テキスト ボックス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433" y="3221659"/>
                  <a:ext cx="1198745" cy="5078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14" t="-8333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円/楕円 258"/>
            <p:cNvSpPr/>
            <p:nvPr/>
          </p:nvSpPr>
          <p:spPr>
            <a:xfrm>
              <a:off x="7239250" y="2110911"/>
              <a:ext cx="364705" cy="3647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+</a:t>
              </a:r>
              <a:endParaRPr kumimoji="1" lang="ja-JP" altLang="en-US" dirty="0"/>
            </a:p>
          </p:txBody>
        </p:sp>
        <p:sp>
          <p:nvSpPr>
            <p:cNvPr id="261" name="正方形/長方形 260"/>
            <p:cNvSpPr/>
            <p:nvPr/>
          </p:nvSpPr>
          <p:spPr>
            <a:xfrm>
              <a:off x="7100388" y="1589164"/>
              <a:ext cx="642427" cy="3737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 err="1">
                  <a:solidFill>
                    <a:prstClr val="black"/>
                  </a:solidFill>
                  <a:ea typeface="源真ゴシック等幅 Light"/>
                </a:rPr>
                <a:t>s</a:t>
              </a:r>
              <a:r>
                <a:rPr kumimoji="0" lang="en-US" altLang="ja-JP" sz="1400" kern="0" dirty="0" err="1" smtClean="0">
                  <a:solidFill>
                    <a:prstClr val="black"/>
                  </a:solidFill>
                  <a:ea typeface="源真ゴシック等幅 Light"/>
                </a:rPr>
                <a:t>oftmax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263" name="直線矢印コネクタ 262"/>
            <p:cNvCxnSpPr>
              <a:stCxn id="222" idx="0"/>
              <a:endCxn id="232" idx="3"/>
            </p:cNvCxnSpPr>
            <p:nvPr/>
          </p:nvCxnSpPr>
          <p:spPr>
            <a:xfrm flipH="1" flipV="1">
              <a:off x="6271439" y="4309757"/>
              <a:ext cx="1150162" cy="3462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矢印コネクタ 264"/>
            <p:cNvCxnSpPr>
              <a:stCxn id="222" idx="0"/>
              <a:endCxn id="165" idx="3"/>
            </p:cNvCxnSpPr>
            <p:nvPr/>
          </p:nvCxnSpPr>
          <p:spPr>
            <a:xfrm flipV="1">
              <a:off x="7421601" y="4317220"/>
              <a:ext cx="774353" cy="3387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矢印コネクタ 268"/>
            <p:cNvCxnSpPr>
              <a:stCxn id="232" idx="1"/>
              <a:endCxn id="255" idx="3"/>
            </p:cNvCxnSpPr>
            <p:nvPr/>
          </p:nvCxnSpPr>
          <p:spPr>
            <a:xfrm flipH="1" flipV="1">
              <a:off x="6269348" y="3680278"/>
              <a:ext cx="2091" cy="3090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>
              <a:stCxn id="255" idx="0"/>
              <a:endCxn id="190" idx="3"/>
            </p:cNvCxnSpPr>
            <p:nvPr/>
          </p:nvCxnSpPr>
          <p:spPr>
            <a:xfrm flipV="1">
              <a:off x="6408794" y="3060560"/>
              <a:ext cx="265133" cy="1812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>
              <a:stCxn id="165" idx="0"/>
              <a:endCxn id="149" idx="3"/>
            </p:cNvCxnSpPr>
            <p:nvPr/>
          </p:nvCxnSpPr>
          <p:spPr>
            <a:xfrm flipH="1" flipV="1">
              <a:off x="8270470" y="3654266"/>
              <a:ext cx="2214" cy="2657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矢印コネクタ 279"/>
            <p:cNvCxnSpPr>
              <a:stCxn id="149" idx="0"/>
              <a:endCxn id="259" idx="5"/>
            </p:cNvCxnSpPr>
            <p:nvPr/>
          </p:nvCxnSpPr>
          <p:spPr>
            <a:xfrm flipH="1" flipV="1">
              <a:off x="7550545" y="2422206"/>
              <a:ext cx="849706" cy="9240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矢印コネクタ 281"/>
            <p:cNvCxnSpPr>
              <a:stCxn id="259" idx="0"/>
              <a:endCxn id="261" idx="2"/>
            </p:cNvCxnSpPr>
            <p:nvPr/>
          </p:nvCxnSpPr>
          <p:spPr>
            <a:xfrm flipH="1" flipV="1">
              <a:off x="7421602" y="1962867"/>
              <a:ext cx="1" cy="14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直方体 254"/>
            <p:cNvSpPr/>
            <p:nvPr/>
          </p:nvSpPr>
          <p:spPr>
            <a:xfrm>
              <a:off x="6091963" y="3241783"/>
              <a:ext cx="494216" cy="438495"/>
            </a:xfrm>
            <a:prstGeom prst="cube">
              <a:avLst>
                <a:gd name="adj" fmla="val 318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直方体 231"/>
            <p:cNvSpPr/>
            <p:nvPr/>
          </p:nvSpPr>
          <p:spPr>
            <a:xfrm>
              <a:off x="6103228" y="3912602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4247632" y="2773367"/>
              <a:ext cx="646150" cy="365739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rPr>
                <a:t>output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100" name="直線矢印コネクタ 99"/>
            <p:cNvCxnSpPr>
              <a:stCxn id="74" idx="3"/>
              <a:endCxn id="179" idx="1"/>
            </p:cNvCxnSpPr>
            <p:nvPr/>
          </p:nvCxnSpPr>
          <p:spPr>
            <a:xfrm>
              <a:off x="2105619" y="2486501"/>
              <a:ext cx="248466" cy="234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7" name="正方形/長方形 286"/>
            <p:cNvSpPr/>
            <p:nvPr/>
          </p:nvSpPr>
          <p:spPr>
            <a:xfrm>
              <a:off x="963122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1161496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89" name="正方形/長方形 288"/>
            <p:cNvSpPr/>
            <p:nvPr/>
          </p:nvSpPr>
          <p:spPr>
            <a:xfrm>
              <a:off x="1399723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P1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0" name="正方形/長方形 289"/>
            <p:cNvSpPr/>
            <p:nvPr/>
          </p:nvSpPr>
          <p:spPr>
            <a:xfrm>
              <a:off x="1635381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1" name="正方形/長方形 290"/>
            <p:cNvSpPr/>
            <p:nvPr/>
          </p:nvSpPr>
          <p:spPr>
            <a:xfrm>
              <a:off x="1833755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2" name="正方形/長方形 291"/>
            <p:cNvSpPr/>
            <p:nvPr/>
          </p:nvSpPr>
          <p:spPr>
            <a:xfrm>
              <a:off x="2078828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C3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3" name="正方形/長方形 292"/>
            <p:cNvSpPr/>
            <p:nvPr/>
          </p:nvSpPr>
          <p:spPr>
            <a:xfrm>
              <a:off x="2314486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4" name="正方形/長方形 293"/>
            <p:cNvSpPr/>
            <p:nvPr/>
          </p:nvSpPr>
          <p:spPr>
            <a:xfrm>
              <a:off x="2512860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5" name="正方形/長方形 294"/>
            <p:cNvSpPr/>
            <p:nvPr/>
          </p:nvSpPr>
          <p:spPr>
            <a:xfrm>
              <a:off x="2751087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C2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6" name="正方形/長方形 295"/>
            <p:cNvSpPr/>
            <p:nvPr/>
          </p:nvSpPr>
          <p:spPr>
            <a:xfrm>
              <a:off x="2986745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7" name="正方形/長方形 296"/>
            <p:cNvSpPr/>
            <p:nvPr/>
          </p:nvSpPr>
          <p:spPr>
            <a:xfrm>
              <a:off x="3185119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8" name="正方形/長方形 297"/>
            <p:cNvSpPr/>
            <p:nvPr/>
          </p:nvSpPr>
          <p:spPr>
            <a:xfrm>
              <a:off x="3435559" y="3771300"/>
              <a:ext cx="240235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P1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9" name="正方形/長方形 298"/>
            <p:cNvSpPr/>
            <p:nvPr/>
          </p:nvSpPr>
          <p:spPr>
            <a:xfrm>
              <a:off x="3671217" y="3770447"/>
              <a:ext cx="197224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0" name="正方形/長方形 299"/>
            <p:cNvSpPr/>
            <p:nvPr/>
          </p:nvSpPr>
          <p:spPr>
            <a:xfrm>
              <a:off x="3869591" y="3770446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1" name="正方形/長方形 300"/>
            <p:cNvSpPr/>
            <p:nvPr/>
          </p:nvSpPr>
          <p:spPr>
            <a:xfrm>
              <a:off x="4107818" y="3771300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S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2" name="正方形/長方形 301"/>
            <p:cNvSpPr/>
            <p:nvPr/>
          </p:nvSpPr>
          <p:spPr>
            <a:xfrm>
              <a:off x="4343476" y="3770447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3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3" name="正方形/長方形 302"/>
            <p:cNvSpPr/>
            <p:nvPr/>
          </p:nvSpPr>
          <p:spPr>
            <a:xfrm>
              <a:off x="4541850" y="3770446"/>
              <a:ext cx="199358" cy="328986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4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4774597" y="3770446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O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5" name="正方形/長方形 304"/>
            <p:cNvSpPr/>
            <p:nvPr/>
          </p:nvSpPr>
          <p:spPr>
            <a:xfrm>
              <a:off x="5010255" y="3769593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6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6" name="テキスト ボックス 305"/>
            <p:cNvSpPr txBox="1"/>
            <p:nvPr/>
          </p:nvSpPr>
          <p:spPr>
            <a:xfrm>
              <a:off x="7693495" y="2180536"/>
              <a:ext cx="944601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Summation</a:t>
              </a:r>
            </a:p>
          </p:txBody>
        </p:sp>
        <p:sp>
          <p:nvSpPr>
            <p:cNvPr id="149" name="直方体 148"/>
            <p:cNvSpPr/>
            <p:nvPr/>
          </p:nvSpPr>
          <p:spPr>
            <a:xfrm>
              <a:off x="8184554" y="3346218"/>
              <a:ext cx="301613" cy="308048"/>
            </a:xfrm>
            <a:prstGeom prst="cube">
              <a:avLst>
                <a:gd name="adj" fmla="val 430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8" name="図形グループ 57"/>
            <p:cNvGrpSpPr/>
            <p:nvPr/>
          </p:nvGrpSpPr>
          <p:grpSpPr>
            <a:xfrm>
              <a:off x="8027743" y="3920065"/>
              <a:ext cx="413152" cy="397155"/>
              <a:chOff x="8400193" y="4473459"/>
              <a:chExt cx="413152" cy="397155"/>
            </a:xfrm>
          </p:grpSpPr>
          <p:sp>
            <p:nvSpPr>
              <p:cNvPr id="165" name="直方体 164"/>
              <p:cNvSpPr/>
              <p:nvPr/>
            </p:nvSpPr>
            <p:spPr>
              <a:xfrm>
                <a:off x="8400193" y="4473459"/>
                <a:ext cx="413152" cy="397155"/>
              </a:xfrm>
              <a:prstGeom prst="cube">
                <a:avLst>
                  <a:gd name="adj" fmla="val 1932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 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9" name="直線コネクタ 238"/>
              <p:cNvCxnSpPr>
                <a:stCxn id="165" idx="1"/>
                <a:endCxn id="165" idx="3"/>
              </p:cNvCxnSpPr>
              <p:nvPr/>
            </p:nvCxnSpPr>
            <p:spPr>
              <a:xfrm>
                <a:off x="8568404" y="4550189"/>
                <a:ext cx="0" cy="320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/>
              <p:cNvCxnSpPr>
                <a:stCxn id="165" idx="4"/>
                <a:endCxn id="165" idx="2"/>
              </p:cNvCxnSpPr>
              <p:nvPr/>
            </p:nvCxnSpPr>
            <p:spPr>
              <a:xfrm flipH="1">
                <a:off x="8400193" y="4710402"/>
                <a:ext cx="3364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テキスト ボックス 173"/>
            <p:cNvSpPr txBox="1"/>
            <p:nvPr/>
          </p:nvSpPr>
          <p:spPr>
            <a:xfrm>
              <a:off x="5788428" y="3835056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5794644" y="3232851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3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7906913" y="3244864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4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87" name="テキスト ボックス 186"/>
            <p:cNvSpPr txBox="1"/>
            <p:nvPr/>
          </p:nvSpPr>
          <p:spPr>
            <a:xfrm>
              <a:off x="7756166" y="3837491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grpSp>
          <p:nvGrpSpPr>
            <p:cNvPr id="189" name="図形グループ 188"/>
            <p:cNvGrpSpPr/>
            <p:nvPr/>
          </p:nvGrpSpPr>
          <p:grpSpPr>
            <a:xfrm>
              <a:off x="6505716" y="2663405"/>
              <a:ext cx="413152" cy="397155"/>
              <a:chOff x="8400193" y="4473459"/>
              <a:chExt cx="413152" cy="397155"/>
            </a:xfrm>
          </p:grpSpPr>
          <p:sp>
            <p:nvSpPr>
              <p:cNvPr id="190" name="直方体 189"/>
              <p:cNvSpPr/>
              <p:nvPr/>
            </p:nvSpPr>
            <p:spPr>
              <a:xfrm>
                <a:off x="8400193" y="4473459"/>
                <a:ext cx="413152" cy="397155"/>
              </a:xfrm>
              <a:prstGeom prst="cube">
                <a:avLst>
                  <a:gd name="adj" fmla="val 1932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ysClr val="windowText" lastClr="000000"/>
                    </a:solidFill>
                  </a:rPr>
                  <a:t> </a:t>
                </a:r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1" name="直線コネクタ 190"/>
              <p:cNvCxnSpPr/>
              <p:nvPr/>
            </p:nvCxnSpPr>
            <p:spPr>
              <a:xfrm>
                <a:off x="8568404" y="4550189"/>
                <a:ext cx="0" cy="320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 flipH="1">
                <a:off x="8400193" y="4710402"/>
                <a:ext cx="3364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0" name="直線矢印コネクタ 259"/>
            <p:cNvCxnSpPr>
              <a:stCxn id="190" idx="0"/>
              <a:endCxn id="259" idx="3"/>
            </p:cNvCxnSpPr>
            <p:nvPr/>
          </p:nvCxnSpPr>
          <p:spPr>
            <a:xfrm flipV="1">
              <a:off x="6750657" y="2422206"/>
              <a:ext cx="542003" cy="2411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テキスト ボックス 192"/>
            <p:cNvSpPr txBox="1"/>
            <p:nvPr/>
          </p:nvSpPr>
          <p:spPr>
            <a:xfrm>
              <a:off x="6377885" y="2090146"/>
              <a:ext cx="366880" cy="2468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6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94" name="テキスト ボックス 193"/>
            <p:cNvSpPr txBox="1"/>
            <p:nvPr/>
          </p:nvSpPr>
          <p:spPr>
            <a:xfrm>
              <a:off x="6950422" y="2633168"/>
              <a:ext cx="84506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1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Max </a:t>
              </a:r>
              <a:r>
                <a:rPr kumimoji="0" lang="en-US" altLang="ja-JP" sz="1000" b="1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Pooling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23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図形グループ 11"/>
          <p:cNvGrpSpPr/>
          <p:nvPr/>
        </p:nvGrpSpPr>
        <p:grpSpPr>
          <a:xfrm>
            <a:off x="34665" y="2011071"/>
            <a:ext cx="8986165" cy="2807698"/>
            <a:chOff x="34665" y="2011071"/>
            <a:chExt cx="8986165" cy="2807698"/>
          </a:xfrm>
        </p:grpSpPr>
        <p:cxnSp>
          <p:nvCxnSpPr>
            <p:cNvPr id="70" name="直線矢印コネクタ 69"/>
            <p:cNvCxnSpPr>
              <a:stCxn id="179" idx="3"/>
              <a:endCxn id="175" idx="1"/>
            </p:cNvCxnSpPr>
            <p:nvPr/>
          </p:nvCxnSpPr>
          <p:spPr>
            <a:xfrm>
              <a:off x="2601686" y="2486496"/>
              <a:ext cx="191385" cy="78827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直線矢印コネクタ 70"/>
            <p:cNvCxnSpPr>
              <a:endCxn id="181" idx="1"/>
            </p:cNvCxnSpPr>
            <p:nvPr/>
          </p:nvCxnSpPr>
          <p:spPr>
            <a:xfrm flipV="1">
              <a:off x="1832488" y="3274773"/>
              <a:ext cx="275053" cy="50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直線矢印コネクタ 71"/>
            <p:cNvCxnSpPr>
              <a:stCxn id="181" idx="3"/>
              <a:endCxn id="175" idx="1"/>
            </p:cNvCxnSpPr>
            <p:nvPr/>
          </p:nvCxnSpPr>
          <p:spPr>
            <a:xfrm>
              <a:off x="2600675" y="3274773"/>
              <a:ext cx="192396" cy="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直線矢印コネクタ 72"/>
            <p:cNvCxnSpPr>
              <a:stCxn id="183" idx="3"/>
              <a:endCxn id="177" idx="1"/>
            </p:cNvCxnSpPr>
            <p:nvPr/>
          </p:nvCxnSpPr>
          <p:spPr>
            <a:xfrm flipV="1">
              <a:off x="1900224" y="2486727"/>
              <a:ext cx="891837" cy="788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4" name="図形グループ 23"/>
            <p:cNvGrpSpPr/>
            <p:nvPr/>
          </p:nvGrpSpPr>
          <p:grpSpPr>
            <a:xfrm>
              <a:off x="1406083" y="2011077"/>
              <a:ext cx="667763" cy="722494"/>
              <a:chOff x="1576105" y="1623727"/>
              <a:chExt cx="694493" cy="751415"/>
            </a:xfrm>
          </p:grpSpPr>
          <p:sp>
            <p:nvSpPr>
              <p:cNvPr id="74" name="正方形/長方形 73"/>
              <p:cNvSpPr/>
              <p:nvPr/>
            </p:nvSpPr>
            <p:spPr>
              <a:xfrm>
                <a:off x="1576105" y="1861221"/>
                <a:ext cx="513922" cy="51392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conv</a:t>
                </a:r>
                <a:b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</a:b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(32, 3)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1756673" y="1623727"/>
                <a:ext cx="513925" cy="2569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1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グループ化 124"/>
            <p:cNvGrpSpPr/>
            <p:nvPr/>
          </p:nvGrpSpPr>
          <p:grpSpPr>
            <a:xfrm>
              <a:off x="1406083" y="2805838"/>
              <a:ext cx="656600" cy="716513"/>
              <a:chOff x="1304401" y="1819234"/>
              <a:chExt cx="605670" cy="660935"/>
            </a:xfrm>
          </p:grpSpPr>
          <p:sp>
            <p:nvSpPr>
              <p:cNvPr id="183" name="正方形/長方形 182"/>
              <p:cNvSpPr/>
              <p:nvPr/>
            </p:nvSpPr>
            <p:spPr>
              <a:xfrm>
                <a:off x="1304401" y="2024357"/>
                <a:ext cx="455812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pool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(max)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1454257" y="1819234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2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" name="グループ化 125"/>
            <p:cNvGrpSpPr/>
            <p:nvPr/>
          </p:nvGrpSpPr>
          <p:grpSpPr>
            <a:xfrm>
              <a:off x="2107541" y="2815580"/>
              <a:ext cx="666069" cy="705759"/>
              <a:chOff x="2239685" y="1827825"/>
              <a:chExt cx="615659" cy="652344"/>
            </a:xfrm>
          </p:grpSpPr>
          <p:sp>
            <p:nvSpPr>
              <p:cNvPr id="181" name="正方形/長方形 180"/>
              <p:cNvSpPr/>
              <p:nvPr/>
            </p:nvSpPr>
            <p:spPr>
              <a:xfrm>
                <a:off x="2239685" y="2024357"/>
                <a:ext cx="455812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conv</a:t>
                </a:r>
                <a:b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</a:b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(64, 3)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82" name="テキスト ボックス 181"/>
              <p:cNvSpPr txBox="1"/>
              <p:nvPr/>
            </p:nvSpPr>
            <p:spPr>
              <a:xfrm>
                <a:off x="2399530" y="182782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4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グループ化 126"/>
            <p:cNvGrpSpPr/>
            <p:nvPr/>
          </p:nvGrpSpPr>
          <p:grpSpPr>
            <a:xfrm>
              <a:off x="2107543" y="2011071"/>
              <a:ext cx="667770" cy="722498"/>
              <a:chOff x="2239684" y="510858"/>
              <a:chExt cx="615966" cy="666449"/>
            </a:xfrm>
          </p:grpSpPr>
          <p:sp>
            <p:nvSpPr>
              <p:cNvPr id="179" name="正方形/長方形 178"/>
              <p:cNvSpPr/>
              <p:nvPr/>
            </p:nvSpPr>
            <p:spPr>
              <a:xfrm>
                <a:off x="2239684" y="721495"/>
                <a:ext cx="455812" cy="45581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conv</a:t>
                </a:r>
                <a:b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</a:b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(64, 5)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80" name="テキスト ボックス 179"/>
              <p:cNvSpPr txBox="1"/>
              <p:nvPr/>
            </p:nvSpPr>
            <p:spPr>
              <a:xfrm>
                <a:off x="2399836" y="510858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3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グループ化 127"/>
            <p:cNvGrpSpPr/>
            <p:nvPr/>
          </p:nvGrpSpPr>
          <p:grpSpPr>
            <a:xfrm>
              <a:off x="2792063" y="2011071"/>
              <a:ext cx="661845" cy="722498"/>
              <a:chOff x="3174965" y="510235"/>
              <a:chExt cx="611072" cy="667072"/>
            </a:xfrm>
          </p:grpSpPr>
          <p:sp>
            <p:nvSpPr>
              <p:cNvPr id="177" name="正方形/長方形 176"/>
              <p:cNvSpPr/>
              <p:nvPr/>
            </p:nvSpPr>
            <p:spPr>
              <a:xfrm>
                <a:off x="3174965" y="721495"/>
                <a:ext cx="455812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</a:rPr>
                  <a:t>pool</a:t>
                </a:r>
              </a:p>
              <a:p>
                <a:pPr lvl="0" algn="ctr"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</a:rPr>
                  <a:t>(max)</a:t>
                </a:r>
                <a:endParaRPr kumimoji="0" lang="ja-JP" altLang="en-US" sz="1400" kern="0" dirty="0">
                  <a:solidFill>
                    <a:prstClr val="black"/>
                  </a:solidFill>
                  <a:ea typeface="源真ゴシック等幅 Light"/>
                </a:endParaRPr>
              </a:p>
            </p:txBody>
          </p:sp>
          <p:sp>
            <p:nvSpPr>
              <p:cNvPr id="178" name="テキスト ボックス 177"/>
              <p:cNvSpPr txBox="1"/>
              <p:nvPr/>
            </p:nvSpPr>
            <p:spPr>
              <a:xfrm>
                <a:off x="3330223" y="51023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5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" name="グループ化 128"/>
            <p:cNvGrpSpPr/>
            <p:nvPr/>
          </p:nvGrpSpPr>
          <p:grpSpPr>
            <a:xfrm>
              <a:off x="2793068" y="2815581"/>
              <a:ext cx="655596" cy="705759"/>
              <a:chOff x="3174966" y="1827825"/>
              <a:chExt cx="605979" cy="652344"/>
            </a:xfrm>
          </p:grpSpPr>
          <p:sp>
            <p:nvSpPr>
              <p:cNvPr id="175" name="正方形/長方形 174"/>
              <p:cNvSpPr/>
              <p:nvPr/>
            </p:nvSpPr>
            <p:spPr>
              <a:xfrm>
                <a:off x="3174966" y="2024357"/>
                <a:ext cx="455812" cy="4558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 smtClean="0">
                    <a:solidFill>
                      <a:prstClr val="black"/>
                    </a:solidFill>
                    <a:ea typeface="源真ゴシック等幅 Light"/>
                  </a:rPr>
                  <a:t>sum</a:t>
                </a:r>
                <a:endPara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</a:endParaRPr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3325131" y="1827825"/>
                <a:ext cx="455814" cy="2279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kern="0" dirty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6</a:t>
                </a:r>
                <a:endPara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3" name="正方形/長方形 172"/>
            <p:cNvSpPr/>
            <p:nvPr/>
          </p:nvSpPr>
          <p:spPr>
            <a:xfrm>
              <a:off x="696457" y="2777608"/>
              <a:ext cx="513922" cy="361499"/>
            </a:xfrm>
            <a:prstGeom prst="rect">
              <a:avLst/>
            </a:prstGeom>
            <a:solidFill>
              <a:srgbClr val="AEFFA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+mn-cs"/>
                </a:rPr>
                <a:t>input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+mn-cs"/>
              </a:endParaRPr>
            </a:p>
          </p:txBody>
        </p:sp>
        <p:cxnSp>
          <p:nvCxnSpPr>
            <p:cNvPr id="88" name="直線矢印コネクタ 87"/>
            <p:cNvCxnSpPr>
              <a:stCxn id="173" idx="3"/>
              <a:endCxn id="74" idx="1"/>
            </p:cNvCxnSpPr>
            <p:nvPr/>
          </p:nvCxnSpPr>
          <p:spPr>
            <a:xfrm flipV="1">
              <a:off x="1210379" y="2486501"/>
              <a:ext cx="195704" cy="47185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4" name="正方形/長方形 163"/>
            <p:cNvSpPr/>
            <p:nvPr/>
          </p:nvSpPr>
          <p:spPr>
            <a:xfrm>
              <a:off x="658456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C0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50501" y="3659473"/>
              <a:ext cx="716831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(</a:t>
              </a: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node No</a:t>
              </a: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.)</a:t>
              </a:r>
              <a:endParaRPr kumimoji="0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700317" y="3601169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1371753" y="359759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34665" y="3861685"/>
              <a:ext cx="548227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Genotype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2850399" y="4283196"/>
              <a:ext cx="103542" cy="178868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 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3007762" y="4277421"/>
              <a:ext cx="183398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: not expressed </a:t>
              </a:r>
              <a:r>
                <a:rPr kumimoji="0" lang="en-US" altLang="ja-JP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in </a:t>
              </a: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the</a:t>
              </a:r>
              <a:r>
                <a:rPr kumimoji="0" lang="en-US" altLang="ja-JP" sz="11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 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phenotype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grpSp>
          <p:nvGrpSpPr>
            <p:cNvPr id="141" name="グループ化 177"/>
            <p:cNvGrpSpPr/>
            <p:nvPr/>
          </p:nvGrpSpPr>
          <p:grpSpPr>
            <a:xfrm>
              <a:off x="239923" y="4270868"/>
              <a:ext cx="2536210" cy="225267"/>
              <a:chOff x="2550770" y="4475470"/>
              <a:chExt cx="794655" cy="177119"/>
            </a:xfrm>
          </p:grpSpPr>
          <p:sp>
            <p:nvSpPr>
              <p:cNvPr id="144" name="正方形/長方形 143"/>
              <p:cNvSpPr/>
              <p:nvPr/>
            </p:nvSpPr>
            <p:spPr>
              <a:xfrm>
                <a:off x="2550770" y="4475471"/>
                <a:ext cx="224180" cy="177118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0" dirty="0" smtClean="0">
                    <a:solidFill>
                      <a:prstClr val="black"/>
                    </a:solidFill>
                    <a:ea typeface="源真ゴシック等幅 Light"/>
                    <a:cs typeface="Times New Roman" panose="02020603050405020304" pitchFamily="18" charset="0"/>
                  </a:rPr>
                  <a:t>Function</a:t>
                </a: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ID</a:t>
                </a:r>
                <a:endParaRPr kumimoji="0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>
                <a:off x="2774949" y="4475470"/>
                <a:ext cx="283394" cy="177118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Input1 </a:t>
                </a: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node No</a:t>
                </a:r>
                <a:r>
                  <a:rPr kumimoji="0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.</a:t>
                </a:r>
                <a:endParaRPr kumimoji="0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>
                <a:off x="3058343" y="4475470"/>
                <a:ext cx="287082" cy="177118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Input2 </a:t>
                </a: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node No</a:t>
                </a:r>
                <a:r>
                  <a:rPr kumimoji="0" lang="en-US" altLang="ja-JP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rPr>
                  <a:t>.</a:t>
                </a:r>
                <a:endParaRPr kumimoji="0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2" name="直線コネクタ 141"/>
            <p:cNvCxnSpPr/>
            <p:nvPr/>
          </p:nvCxnSpPr>
          <p:spPr>
            <a:xfrm flipH="1">
              <a:off x="239922" y="4109835"/>
              <a:ext cx="423101" cy="15291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43" name="直線コネクタ 142"/>
            <p:cNvCxnSpPr/>
            <p:nvPr/>
          </p:nvCxnSpPr>
          <p:spPr>
            <a:xfrm>
              <a:off x="1289712" y="4106555"/>
              <a:ext cx="1478448" cy="16345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</p:cxnSp>
        <p:cxnSp>
          <p:nvCxnSpPr>
            <p:cNvPr id="22" name="直線矢印コネクタ 21"/>
            <p:cNvCxnSpPr>
              <a:stCxn id="173" idx="3"/>
              <a:endCxn id="183" idx="1"/>
            </p:cNvCxnSpPr>
            <p:nvPr/>
          </p:nvCxnSpPr>
          <p:spPr>
            <a:xfrm>
              <a:off x="1210379" y="2958358"/>
              <a:ext cx="195704" cy="316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175" idx="3"/>
              <a:endCxn id="395" idx="1"/>
            </p:cNvCxnSpPr>
            <p:nvPr/>
          </p:nvCxnSpPr>
          <p:spPr>
            <a:xfrm flipV="1">
              <a:off x="3286201" y="2956237"/>
              <a:ext cx="168215" cy="31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テキスト ボックス 200"/>
            <p:cNvSpPr txBox="1"/>
            <p:nvPr/>
          </p:nvSpPr>
          <p:spPr>
            <a:xfrm>
              <a:off x="2728095" y="3605376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4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02" name="テキスト ボックス 201"/>
            <p:cNvSpPr txBox="1"/>
            <p:nvPr/>
          </p:nvSpPr>
          <p:spPr>
            <a:xfrm>
              <a:off x="3406230" y="359759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5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2057792" y="3604716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3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2" name="テキスト ボックス 211"/>
            <p:cNvSpPr txBox="1"/>
            <p:nvPr/>
          </p:nvSpPr>
          <p:spPr>
            <a:xfrm>
              <a:off x="4080768" y="359790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6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3" name="テキスト ボックス 212"/>
            <p:cNvSpPr txBox="1"/>
            <p:nvPr/>
          </p:nvSpPr>
          <p:spPr>
            <a:xfrm>
              <a:off x="865636" y="2533479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4" name="テキスト ボックス 213"/>
            <p:cNvSpPr txBox="1"/>
            <p:nvPr/>
          </p:nvSpPr>
          <p:spPr>
            <a:xfrm>
              <a:off x="3743450" y="2516406"/>
              <a:ext cx="513924" cy="2569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7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19" name="テキスト ボックス 218"/>
            <p:cNvSpPr txBox="1"/>
            <p:nvPr/>
          </p:nvSpPr>
          <p:spPr>
            <a:xfrm>
              <a:off x="4745406" y="3597593"/>
              <a:ext cx="15631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7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20" name="右矢印 219"/>
            <p:cNvSpPr/>
            <p:nvPr/>
          </p:nvSpPr>
          <p:spPr>
            <a:xfrm>
              <a:off x="5216214" y="2683736"/>
              <a:ext cx="565193" cy="5951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 </a:t>
              </a:r>
              <a:endParaRPr kumimoji="1" lang="ja-JP" altLang="en-US" dirty="0"/>
            </a:p>
          </p:txBody>
        </p:sp>
        <p:pic>
          <p:nvPicPr>
            <p:cNvPr id="222" name="図 2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9163" y="4396340"/>
              <a:ext cx="422429" cy="422429"/>
            </a:xfrm>
            <a:prstGeom prst="rect">
              <a:avLst/>
            </a:prstGeom>
          </p:spPr>
        </p:pic>
        <p:sp>
          <p:nvSpPr>
            <p:cNvPr id="235" name="正方形/長方形 234"/>
            <p:cNvSpPr/>
            <p:nvPr/>
          </p:nvSpPr>
          <p:spPr>
            <a:xfrm>
              <a:off x="7618215" y="3700110"/>
              <a:ext cx="428850" cy="41573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kumimoji="0" lang="en-US" altLang="ja-JP" sz="1400" kern="0" dirty="0">
                <a:solidFill>
                  <a:prstClr val="black"/>
                </a:solidFill>
                <a:ea typeface="源真ゴシック等幅 Light"/>
              </a:endParaRPr>
            </a:p>
          </p:txBody>
        </p:sp>
        <p:cxnSp>
          <p:nvCxnSpPr>
            <p:cNvPr id="237" name="直線コネクタ 236"/>
            <p:cNvCxnSpPr>
              <a:stCxn id="235" idx="1"/>
              <a:endCxn id="235" idx="3"/>
            </p:cNvCxnSpPr>
            <p:nvPr/>
          </p:nvCxnSpPr>
          <p:spPr>
            <a:xfrm>
              <a:off x="7618215" y="3907977"/>
              <a:ext cx="428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/>
            <p:cNvCxnSpPr>
              <a:stCxn id="235" idx="0"/>
              <a:endCxn id="235" idx="2"/>
            </p:cNvCxnSpPr>
            <p:nvPr/>
          </p:nvCxnSpPr>
          <p:spPr>
            <a:xfrm>
              <a:off x="7832640" y="3700110"/>
              <a:ext cx="0" cy="415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テキスト ボックス 241"/>
                <p:cNvSpPr txBox="1"/>
                <p:nvPr/>
              </p:nvSpPr>
              <p:spPr>
                <a:xfrm>
                  <a:off x="6661109" y="3627700"/>
                  <a:ext cx="1040172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Convolution</a:t>
                  </a:r>
                </a:p>
                <a:p>
                  <a:pPr lvl="0">
                    <a:defRPr/>
                  </a:pPr>
                  <a:r>
                    <a:rPr kumimoji="0" lang="en-US" altLang="ja-JP" sz="1100" kern="0" dirty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# kernels    </a:t>
                  </a: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32 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/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kernel</a:t>
                  </a:r>
                  <a:r>
                    <a:rPr kumimoji="0" lang="en-US" altLang="ja-JP" sz="1100" b="0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size </a:t>
                  </a:r>
                  <a14:m>
                    <m:oMath xmlns:m="http://schemas.openxmlformats.org/officeDocument/2006/math"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×3</m:t>
                      </m:r>
                    </m:oMath>
                  </a14:m>
                  <a:endParaRPr kumimoji="0" lang="en-US" altLang="ja-JP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2" name="テキスト ボックス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109" y="3627700"/>
                  <a:ext cx="1040172" cy="5078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824" t="-13253" b="-277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テキスト ボックス 253"/>
                <p:cNvSpPr txBox="1"/>
                <p:nvPr/>
              </p:nvSpPr>
              <p:spPr>
                <a:xfrm>
                  <a:off x="8097930" y="3616436"/>
                  <a:ext cx="922900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kern="0" dirty="0" smtClean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Max Pooling</a:t>
                  </a: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/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kernel</a:t>
                  </a:r>
                  <a:r>
                    <a:rPr kumimoji="0" lang="en-US" altLang="ja-JP" sz="1100" b="0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size </a:t>
                  </a: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×2</m:t>
                      </m:r>
                    </m:oMath>
                  </a14:m>
                  <a:endParaRPr kumimoji="0" lang="en-US" altLang="ja-JP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kern="0" dirty="0" smtClean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stride    </a:t>
                  </a:r>
                  <a14:m>
                    <m:oMath xmlns:m="http://schemas.openxmlformats.org/officeDocument/2006/math">
                      <m:r>
                        <a:rPr kumimoji="0" lang="en-US" altLang="ja-JP" sz="1100" b="0" i="1" kern="0" smtClea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2</m:t>
                      </m:r>
                    </m:oMath>
                  </a14:m>
                  <a:endParaRPr kumimoji="0" lang="ja-JP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4" name="テキスト ボックス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7930" y="3616436"/>
                  <a:ext cx="922900" cy="5078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211" t="-8333" r="-1974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テキスト ボックス 255"/>
                <p:cNvSpPr txBox="1"/>
                <p:nvPr/>
              </p:nvSpPr>
              <p:spPr>
                <a:xfrm>
                  <a:off x="6661109" y="3029224"/>
                  <a:ext cx="1040172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Convolution</a:t>
                  </a:r>
                </a:p>
                <a:p>
                  <a:pPr lvl="0">
                    <a:defRPr/>
                  </a:pPr>
                  <a:r>
                    <a:rPr kumimoji="0" lang="en-US" altLang="ja-JP" sz="1100" kern="0" dirty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# kernels    </a:t>
                  </a: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64 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/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kernel</a:t>
                  </a:r>
                  <a:r>
                    <a:rPr kumimoji="0" lang="en-US" altLang="ja-JP" sz="1100" b="0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size </a:t>
                  </a: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a14:m>
                  <a:endParaRPr kumimoji="0" lang="en-US" altLang="ja-JP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6" name="テキスト ボックス 2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109" y="3029224"/>
                  <a:ext cx="1040172" cy="5078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824" t="-13253" b="-277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テキスト ボックス 257"/>
                <p:cNvSpPr txBox="1"/>
                <p:nvPr/>
              </p:nvSpPr>
              <p:spPr>
                <a:xfrm>
                  <a:off x="8076229" y="3029224"/>
                  <a:ext cx="944601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Convolution</a:t>
                  </a:r>
                </a:p>
                <a:p>
                  <a:pPr lvl="0">
                    <a:defRPr/>
                  </a:pPr>
                  <a:r>
                    <a:rPr kumimoji="0" lang="en-US" altLang="ja-JP" sz="1100" kern="0" dirty="0">
                      <a:solidFill>
                        <a:prstClr val="black"/>
                      </a:solidFill>
                      <a:ea typeface="源真ゴシック等幅 Light"/>
                      <a:cs typeface="Times New Roman" panose="02020603050405020304" pitchFamily="18" charset="0"/>
                    </a:rPr>
                    <a:t># kernels    </a:t>
                  </a:r>
                  <a14:m>
                    <m:oMath xmlns:m="http://schemas.openxmlformats.org/officeDocument/2006/math">
                      <m:r>
                        <a:rPr kumimoji="0" lang="en-US" altLang="ja-JP" sz="1100" i="1" ker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64 </m:t>
                      </m:r>
                    </m:oMath>
                  </a14:m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/>
                  </a:r>
                  <a:b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</a:br>
                  <a:r>
                    <a:rPr kumimoji="0" lang="en-US" altLang="ja-JP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kernel</a:t>
                  </a:r>
                  <a:r>
                    <a:rPr kumimoji="0" lang="en-US" altLang="ja-JP" sz="1100" b="0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源真ゴシック等幅 Light"/>
                      <a:cs typeface="Times New Roman" panose="02020603050405020304" pitchFamily="18" charset="0"/>
                    </a:rPr>
                    <a:t> size </a:t>
                  </a:r>
                  <a14:m>
                    <m:oMath xmlns:m="http://schemas.openxmlformats.org/officeDocument/2006/math">
                      <m:r>
                        <a:rPr kumimoji="0" lang="en-US" altLang="ja-JP" sz="1100" i="1" kern="0" noProof="0" dirty="0" smtClean="0">
                          <a:solidFill>
                            <a:prstClr val="black"/>
                          </a:solidFill>
                          <a:latin typeface="Cambria Math" charset="0"/>
                          <a:ea typeface="源真ゴシック等幅 Light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kumimoji="0" lang="en-US" altLang="ja-JP" sz="11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×3</m:t>
                      </m:r>
                    </m:oMath>
                  </a14:m>
                  <a:endParaRPr kumimoji="0" lang="en-US" altLang="ja-JP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源真ゴシック等幅 Ligh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8" name="テキスト ボックス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6229" y="3029224"/>
                  <a:ext cx="944601" cy="5078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677" t="-13253" b="-277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円/楕円 258"/>
            <p:cNvSpPr/>
            <p:nvPr/>
          </p:nvSpPr>
          <p:spPr>
            <a:xfrm>
              <a:off x="6979603" y="2532818"/>
              <a:ext cx="364705" cy="3647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+</a:t>
              </a:r>
              <a:endParaRPr kumimoji="1" lang="ja-JP" altLang="en-US" dirty="0"/>
            </a:p>
          </p:txBody>
        </p:sp>
        <p:sp>
          <p:nvSpPr>
            <p:cNvPr id="261" name="正方形/長方形 260"/>
            <p:cNvSpPr/>
            <p:nvPr/>
          </p:nvSpPr>
          <p:spPr>
            <a:xfrm>
              <a:off x="6840741" y="2011071"/>
              <a:ext cx="642427" cy="37370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 err="1">
                  <a:solidFill>
                    <a:prstClr val="black"/>
                  </a:solidFill>
                  <a:ea typeface="源真ゴシック等幅 Light"/>
                </a:rPr>
                <a:t>s</a:t>
              </a:r>
              <a:r>
                <a:rPr kumimoji="0" lang="en-US" altLang="ja-JP" sz="1400" kern="0" dirty="0" err="1" smtClean="0">
                  <a:solidFill>
                    <a:prstClr val="black"/>
                  </a:solidFill>
                  <a:ea typeface="源真ゴシック等幅 Light"/>
                </a:rPr>
                <a:t>oftmax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263" name="直線矢印コネクタ 262"/>
            <p:cNvCxnSpPr>
              <a:stCxn id="222" idx="0"/>
              <a:endCxn id="232" idx="3"/>
            </p:cNvCxnSpPr>
            <p:nvPr/>
          </p:nvCxnSpPr>
          <p:spPr>
            <a:xfrm flipH="1" flipV="1">
              <a:off x="6373040" y="4106555"/>
              <a:ext cx="777338" cy="289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矢印コネクタ 264"/>
            <p:cNvCxnSpPr>
              <a:stCxn id="222" idx="0"/>
              <a:endCxn id="235" idx="2"/>
            </p:cNvCxnSpPr>
            <p:nvPr/>
          </p:nvCxnSpPr>
          <p:spPr>
            <a:xfrm flipV="1">
              <a:off x="7150378" y="4115844"/>
              <a:ext cx="682262" cy="280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矢印コネクタ 268"/>
            <p:cNvCxnSpPr>
              <a:stCxn id="232" idx="1"/>
              <a:endCxn id="255" idx="3"/>
            </p:cNvCxnSpPr>
            <p:nvPr/>
          </p:nvCxnSpPr>
          <p:spPr>
            <a:xfrm flipV="1">
              <a:off x="6373040" y="3508079"/>
              <a:ext cx="0" cy="278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矢印コネクタ 276"/>
            <p:cNvCxnSpPr>
              <a:stCxn id="255" idx="1"/>
              <a:endCxn id="259" idx="3"/>
            </p:cNvCxnSpPr>
            <p:nvPr/>
          </p:nvCxnSpPr>
          <p:spPr>
            <a:xfrm flipV="1">
              <a:off x="6373040" y="2844113"/>
              <a:ext cx="659973" cy="34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/>
            <p:nvPr/>
          </p:nvCxnSpPr>
          <p:spPr>
            <a:xfrm flipV="1">
              <a:off x="7832640" y="3508079"/>
              <a:ext cx="0" cy="278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矢印コネクタ 279"/>
            <p:cNvCxnSpPr>
              <a:stCxn id="257" idx="1"/>
              <a:endCxn id="259" idx="5"/>
            </p:cNvCxnSpPr>
            <p:nvPr/>
          </p:nvCxnSpPr>
          <p:spPr>
            <a:xfrm flipH="1" flipV="1">
              <a:off x="7290898" y="2844113"/>
              <a:ext cx="497262" cy="34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矢印コネクタ 281"/>
            <p:cNvCxnSpPr>
              <a:stCxn id="259" idx="0"/>
              <a:endCxn id="261" idx="2"/>
            </p:cNvCxnSpPr>
            <p:nvPr/>
          </p:nvCxnSpPr>
          <p:spPr>
            <a:xfrm flipH="1" flipV="1">
              <a:off x="7161955" y="2384774"/>
              <a:ext cx="1" cy="148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直方体 254"/>
            <p:cNvSpPr/>
            <p:nvPr/>
          </p:nvSpPr>
          <p:spPr>
            <a:xfrm>
              <a:off x="6204829" y="3110924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7" name="直方体 256"/>
            <p:cNvSpPr/>
            <p:nvPr/>
          </p:nvSpPr>
          <p:spPr>
            <a:xfrm>
              <a:off x="7619949" y="3110924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直方体 231"/>
            <p:cNvSpPr/>
            <p:nvPr/>
          </p:nvSpPr>
          <p:spPr>
            <a:xfrm>
              <a:off x="6204829" y="3709400"/>
              <a:ext cx="413152" cy="397155"/>
            </a:xfrm>
            <a:prstGeom prst="cube">
              <a:avLst>
                <a:gd name="adj" fmla="val 1932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ysClr val="windowText" lastClr="000000"/>
                  </a:solidFill>
                </a:rPr>
                <a:t> </a:t>
              </a:r>
              <a:endParaRPr kumimoji="1" lang="ja-JP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3454416" y="2773367"/>
              <a:ext cx="646150" cy="365739"/>
            </a:xfrm>
            <a:prstGeom prst="rect">
              <a:avLst/>
            </a:prstGeom>
            <a:solidFill>
              <a:srgbClr val="A2DC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kern="0" dirty="0" err="1" smtClean="0">
                  <a:solidFill>
                    <a:prstClr val="black"/>
                  </a:solidFill>
                  <a:ea typeface="源真ゴシック等幅 Light"/>
                </a:rPr>
                <a:t>softmax</a:t>
              </a:r>
              <a:endPara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</a:endParaRPr>
            </a:p>
          </p:txBody>
        </p:sp>
        <p:cxnSp>
          <p:nvCxnSpPr>
            <p:cNvPr id="100" name="直線矢印コネクタ 99"/>
            <p:cNvCxnSpPr>
              <a:stCxn id="74" idx="3"/>
              <a:endCxn id="179" idx="1"/>
            </p:cNvCxnSpPr>
            <p:nvPr/>
          </p:nvCxnSpPr>
          <p:spPr>
            <a:xfrm flipV="1">
              <a:off x="1900225" y="2486496"/>
              <a:ext cx="207318" cy="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7" name="正方形/長方形 286"/>
            <p:cNvSpPr/>
            <p:nvPr/>
          </p:nvSpPr>
          <p:spPr>
            <a:xfrm>
              <a:off x="894114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88" name="正方形/長方形 287"/>
            <p:cNvSpPr/>
            <p:nvPr/>
          </p:nvSpPr>
          <p:spPr>
            <a:xfrm>
              <a:off x="1092488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89" name="正方形/長方形 288"/>
            <p:cNvSpPr/>
            <p:nvPr/>
          </p:nvSpPr>
          <p:spPr>
            <a:xfrm>
              <a:off x="1330715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P1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0" name="正方形/長方形 289"/>
            <p:cNvSpPr/>
            <p:nvPr/>
          </p:nvSpPr>
          <p:spPr>
            <a:xfrm>
              <a:off x="1566373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1" name="正方形/長方形 290"/>
            <p:cNvSpPr/>
            <p:nvPr/>
          </p:nvSpPr>
          <p:spPr>
            <a:xfrm>
              <a:off x="1764747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0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2" name="正方形/長方形 291"/>
            <p:cNvSpPr/>
            <p:nvPr/>
          </p:nvSpPr>
          <p:spPr>
            <a:xfrm>
              <a:off x="2009820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C3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3" name="正方形/長方形 292"/>
            <p:cNvSpPr/>
            <p:nvPr/>
          </p:nvSpPr>
          <p:spPr>
            <a:xfrm>
              <a:off x="2245478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4" name="正方形/長方形 293"/>
            <p:cNvSpPr/>
            <p:nvPr/>
          </p:nvSpPr>
          <p:spPr>
            <a:xfrm>
              <a:off x="2443852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5" name="正方形/長方形 294"/>
            <p:cNvSpPr/>
            <p:nvPr/>
          </p:nvSpPr>
          <p:spPr>
            <a:xfrm>
              <a:off x="2682079" y="3773993"/>
              <a:ext cx="240235" cy="325439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C2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6" name="正方形/長方形 295"/>
            <p:cNvSpPr/>
            <p:nvPr/>
          </p:nvSpPr>
          <p:spPr>
            <a:xfrm>
              <a:off x="2917737" y="3771301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7" name="正方形/長方形 296"/>
            <p:cNvSpPr/>
            <p:nvPr/>
          </p:nvSpPr>
          <p:spPr>
            <a:xfrm>
              <a:off x="3116111" y="3771300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8" name="正方形/長方形 297"/>
            <p:cNvSpPr/>
            <p:nvPr/>
          </p:nvSpPr>
          <p:spPr>
            <a:xfrm>
              <a:off x="3366551" y="3771300"/>
              <a:ext cx="240235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P1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299" name="正方形/長方形 298"/>
            <p:cNvSpPr/>
            <p:nvPr/>
          </p:nvSpPr>
          <p:spPr>
            <a:xfrm>
              <a:off x="3602209" y="3770447"/>
              <a:ext cx="197224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0" name="正方形/長方形 299"/>
            <p:cNvSpPr/>
            <p:nvPr/>
          </p:nvSpPr>
          <p:spPr>
            <a:xfrm>
              <a:off x="3800583" y="3770446"/>
              <a:ext cx="199358" cy="328986"/>
            </a:xfrm>
            <a:prstGeom prst="rect">
              <a:avLst/>
            </a:prstGeom>
            <a:solidFill>
              <a:srgbClr val="BFBFB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2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1" name="正方形/長方形 300"/>
            <p:cNvSpPr/>
            <p:nvPr/>
          </p:nvSpPr>
          <p:spPr>
            <a:xfrm>
              <a:off x="4038810" y="3771300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S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2" name="正方形/長方形 301"/>
            <p:cNvSpPr/>
            <p:nvPr/>
          </p:nvSpPr>
          <p:spPr>
            <a:xfrm>
              <a:off x="4274468" y="3770447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3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3" name="正方形/長方形 302"/>
            <p:cNvSpPr/>
            <p:nvPr/>
          </p:nvSpPr>
          <p:spPr>
            <a:xfrm>
              <a:off x="4472842" y="3770446"/>
              <a:ext cx="199358" cy="328986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4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4705589" y="3770446"/>
              <a:ext cx="240235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noProof="0" dirty="0" smtClean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O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5" name="正方形/長方形 304"/>
            <p:cNvSpPr/>
            <p:nvPr/>
          </p:nvSpPr>
          <p:spPr>
            <a:xfrm>
              <a:off x="4941247" y="3769593"/>
              <a:ext cx="197224" cy="32898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lIns="0" tIns="0" rIns="0" bIns="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kern="0" dirty="0">
                  <a:solidFill>
                    <a:prstClr val="black"/>
                  </a:solidFill>
                  <a:ea typeface="源真ゴシック等幅 Light"/>
                  <a:cs typeface="Times New Roman" panose="02020603050405020304" pitchFamily="18" charset="0"/>
                </a:rPr>
                <a:t>6</a:t>
              </a:r>
              <a:endPara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  <p:sp>
          <p:nvSpPr>
            <p:cNvPr id="306" name="テキスト ボックス 305"/>
            <p:cNvSpPr txBox="1"/>
            <p:nvPr/>
          </p:nvSpPr>
          <p:spPr>
            <a:xfrm>
              <a:off x="7406954" y="2602443"/>
              <a:ext cx="944601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源真ゴシック等幅 Light"/>
                  <a:cs typeface="Times New Roman" panose="02020603050405020304" pitchFamily="18" charset="0"/>
                </a:rPr>
                <a:t>Summation</a:t>
              </a:r>
              <a:endPara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源真ゴシック等幅 Ligh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79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図形グループ 207"/>
          <p:cNvGrpSpPr/>
          <p:nvPr/>
        </p:nvGrpSpPr>
        <p:grpSpPr>
          <a:xfrm>
            <a:off x="5147959" y="99802"/>
            <a:ext cx="1500554" cy="10183396"/>
            <a:chOff x="5147959" y="99802"/>
            <a:chExt cx="1500554" cy="10183396"/>
          </a:xfrm>
        </p:grpSpPr>
        <p:sp>
          <p:nvSpPr>
            <p:cNvPr id="70" name="正方形/長方形 69"/>
            <p:cNvSpPr/>
            <p:nvPr/>
          </p:nvSpPr>
          <p:spPr>
            <a:xfrm>
              <a:off x="5445043" y="99802"/>
              <a:ext cx="914400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Input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5147959" y="826337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直線矢印コネクタ 74"/>
            <p:cNvCxnSpPr>
              <a:stCxn id="72" idx="2"/>
              <a:endCxn id="78" idx="0"/>
            </p:cNvCxnSpPr>
            <p:nvPr/>
          </p:nvCxnSpPr>
          <p:spPr>
            <a:xfrm>
              <a:off x="5898236" y="1216481"/>
              <a:ext cx="0" cy="42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正方形/長方形 77"/>
            <p:cNvSpPr/>
            <p:nvPr/>
          </p:nvSpPr>
          <p:spPr>
            <a:xfrm>
              <a:off x="5147959" y="164320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5147959" y="246332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147959" y="3280185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AP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5147959" y="492482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5147959" y="5751164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線矢印コネクタ 96"/>
            <p:cNvCxnSpPr>
              <a:stCxn id="90" idx="2"/>
              <a:endCxn id="538" idx="0"/>
            </p:cNvCxnSpPr>
            <p:nvPr/>
          </p:nvCxnSpPr>
          <p:spPr>
            <a:xfrm>
              <a:off x="5898236" y="6141308"/>
              <a:ext cx="0" cy="4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>
              <a:stCxn id="538" idx="2"/>
              <a:endCxn id="533" idx="0"/>
            </p:cNvCxnSpPr>
            <p:nvPr/>
          </p:nvCxnSpPr>
          <p:spPr>
            <a:xfrm>
              <a:off x="5898236" y="6973996"/>
              <a:ext cx="0" cy="4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正方形/長方形 107"/>
            <p:cNvSpPr/>
            <p:nvPr/>
          </p:nvSpPr>
          <p:spPr>
            <a:xfrm>
              <a:off x="5147959" y="8242883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線矢印コネクタ 110"/>
            <p:cNvCxnSpPr>
              <a:stCxn id="533" idx="2"/>
              <a:endCxn id="108" idx="0"/>
            </p:cNvCxnSpPr>
            <p:nvPr/>
          </p:nvCxnSpPr>
          <p:spPr>
            <a:xfrm>
              <a:off x="5898236" y="7806684"/>
              <a:ext cx="0" cy="43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正方形/長方形 112"/>
            <p:cNvSpPr/>
            <p:nvPr/>
          </p:nvSpPr>
          <p:spPr>
            <a:xfrm>
              <a:off x="5147959" y="9075571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直線矢印コネクタ 113"/>
            <p:cNvCxnSpPr>
              <a:stCxn id="108" idx="2"/>
              <a:endCxn id="113" idx="0"/>
            </p:cNvCxnSpPr>
            <p:nvPr/>
          </p:nvCxnSpPr>
          <p:spPr>
            <a:xfrm>
              <a:off x="5898236" y="8633027"/>
              <a:ext cx="0" cy="442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正方形/長方形 115"/>
            <p:cNvSpPr/>
            <p:nvPr/>
          </p:nvSpPr>
          <p:spPr>
            <a:xfrm>
              <a:off x="5147959" y="9893054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Softmax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7" name="直線矢印コネクタ 516"/>
            <p:cNvCxnSpPr>
              <a:stCxn id="113" idx="2"/>
              <a:endCxn id="116" idx="0"/>
            </p:cNvCxnSpPr>
            <p:nvPr/>
          </p:nvCxnSpPr>
          <p:spPr>
            <a:xfrm>
              <a:off x="5898236" y="9465715"/>
              <a:ext cx="0" cy="42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" name="正方形/長方形 532"/>
            <p:cNvSpPr/>
            <p:nvPr/>
          </p:nvSpPr>
          <p:spPr>
            <a:xfrm>
              <a:off x="5147959" y="7416540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AP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8" name="正方形/長方形 537"/>
            <p:cNvSpPr/>
            <p:nvPr/>
          </p:nvSpPr>
          <p:spPr>
            <a:xfrm>
              <a:off x="5147959" y="6583852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AP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7" name="正方形/長方形 596"/>
            <p:cNvSpPr/>
            <p:nvPr/>
          </p:nvSpPr>
          <p:spPr>
            <a:xfrm>
              <a:off x="5147959" y="4103737"/>
              <a:ext cx="150055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RB (32,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0" name="直線矢印コネクタ 609"/>
            <p:cNvCxnSpPr>
              <a:stCxn id="70" idx="2"/>
              <a:endCxn id="72" idx="0"/>
            </p:cNvCxnSpPr>
            <p:nvPr/>
          </p:nvCxnSpPr>
          <p:spPr>
            <a:xfrm flipH="1">
              <a:off x="5898236" y="489946"/>
              <a:ext cx="4007" cy="336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線矢印コネクタ 611"/>
            <p:cNvCxnSpPr>
              <a:stCxn id="78" idx="2"/>
              <a:endCxn id="81" idx="0"/>
            </p:cNvCxnSpPr>
            <p:nvPr/>
          </p:nvCxnSpPr>
          <p:spPr>
            <a:xfrm>
              <a:off x="5898236" y="2033345"/>
              <a:ext cx="0" cy="429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矢印コネクタ 613"/>
            <p:cNvCxnSpPr>
              <a:stCxn id="81" idx="2"/>
              <a:endCxn id="83" idx="0"/>
            </p:cNvCxnSpPr>
            <p:nvPr/>
          </p:nvCxnSpPr>
          <p:spPr>
            <a:xfrm>
              <a:off x="5898236" y="2853465"/>
              <a:ext cx="0" cy="426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矢印コネクタ 615"/>
            <p:cNvCxnSpPr>
              <a:stCxn id="83" idx="2"/>
              <a:endCxn id="597" idx="0"/>
            </p:cNvCxnSpPr>
            <p:nvPr/>
          </p:nvCxnSpPr>
          <p:spPr>
            <a:xfrm>
              <a:off x="5898236" y="3670329"/>
              <a:ext cx="0" cy="433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矢印コネクタ 617"/>
            <p:cNvCxnSpPr>
              <a:stCxn id="597" idx="2"/>
              <a:endCxn id="87" idx="0"/>
            </p:cNvCxnSpPr>
            <p:nvPr/>
          </p:nvCxnSpPr>
          <p:spPr>
            <a:xfrm>
              <a:off x="5898236" y="4493881"/>
              <a:ext cx="0" cy="43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線矢印コネクタ 619"/>
            <p:cNvCxnSpPr>
              <a:stCxn id="87" idx="2"/>
              <a:endCxn id="90" idx="0"/>
            </p:cNvCxnSpPr>
            <p:nvPr/>
          </p:nvCxnSpPr>
          <p:spPr>
            <a:xfrm>
              <a:off x="5898236" y="5314965"/>
              <a:ext cx="0" cy="43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/>
          <p:cNvSpPr txBox="1"/>
          <p:nvPr/>
        </p:nvSpPr>
        <p:spPr>
          <a:xfrm>
            <a:off x="9158384" y="4400173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 </a:t>
            </a:r>
            <a:endParaRPr kumimoji="1" lang="ja-JP" altLang="en-US" dirty="0"/>
          </a:p>
        </p:txBody>
      </p:sp>
      <p:grpSp>
        <p:nvGrpSpPr>
          <p:cNvPr id="150" name="図形グループ 149"/>
          <p:cNvGrpSpPr/>
          <p:nvPr/>
        </p:nvGrpSpPr>
        <p:grpSpPr>
          <a:xfrm>
            <a:off x="-3386421" y="489946"/>
            <a:ext cx="7494365" cy="10360909"/>
            <a:chOff x="-3386421" y="489946"/>
            <a:chExt cx="7494365" cy="10360909"/>
          </a:xfrm>
        </p:grpSpPr>
        <p:cxnSp>
          <p:nvCxnSpPr>
            <p:cNvPr id="139" name="直線矢印コネクタ 138"/>
            <p:cNvCxnSpPr>
              <a:stCxn id="131" idx="2"/>
              <a:endCxn id="135" idx="0"/>
            </p:cNvCxnSpPr>
            <p:nvPr/>
          </p:nvCxnSpPr>
          <p:spPr>
            <a:xfrm flipH="1">
              <a:off x="367507" y="6553171"/>
              <a:ext cx="2378737" cy="1000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>
              <a:stCxn id="69" idx="2"/>
              <a:endCxn id="110" idx="0"/>
            </p:cNvCxnSpPr>
            <p:nvPr/>
          </p:nvCxnSpPr>
          <p:spPr>
            <a:xfrm>
              <a:off x="367507" y="3518746"/>
              <a:ext cx="2374497" cy="1212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74" idx="2"/>
              <a:endCxn id="107" idx="0"/>
            </p:cNvCxnSpPr>
            <p:nvPr/>
          </p:nvCxnSpPr>
          <p:spPr>
            <a:xfrm>
              <a:off x="369157" y="2793868"/>
              <a:ext cx="2377087" cy="11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/>
            <p:cNvCxnSpPr>
              <a:stCxn id="54" idx="2"/>
              <a:endCxn id="101" idx="0"/>
            </p:cNvCxnSpPr>
            <p:nvPr/>
          </p:nvCxnSpPr>
          <p:spPr>
            <a:xfrm flipH="1">
              <a:off x="367507" y="2158537"/>
              <a:ext cx="2378738" cy="3309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89" idx="2"/>
              <a:endCxn id="96" idx="0"/>
            </p:cNvCxnSpPr>
            <p:nvPr/>
          </p:nvCxnSpPr>
          <p:spPr>
            <a:xfrm>
              <a:off x="-1940933" y="3519285"/>
              <a:ext cx="2308440" cy="120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66" idx="2"/>
              <a:endCxn id="93" idx="0"/>
            </p:cNvCxnSpPr>
            <p:nvPr/>
          </p:nvCxnSpPr>
          <p:spPr>
            <a:xfrm flipH="1">
              <a:off x="367507" y="2790618"/>
              <a:ext cx="2378738" cy="1137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45" idx="2"/>
              <a:endCxn id="86" idx="0"/>
            </p:cNvCxnSpPr>
            <p:nvPr/>
          </p:nvCxnSpPr>
          <p:spPr>
            <a:xfrm>
              <a:off x="369629" y="1483594"/>
              <a:ext cx="2372375" cy="164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/>
            <p:cNvCxnSpPr>
              <a:stCxn id="47" idx="2"/>
              <a:endCxn id="69" idx="0"/>
            </p:cNvCxnSpPr>
            <p:nvPr/>
          </p:nvCxnSpPr>
          <p:spPr>
            <a:xfrm>
              <a:off x="-1934240" y="1483594"/>
              <a:ext cx="2301747" cy="1651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-84171" y="489946"/>
              <a:ext cx="914400" cy="390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Input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-371035" y="1090329"/>
              <a:ext cx="1481328" cy="3932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004912" y="1090329"/>
              <a:ext cx="1474183" cy="393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-2601135" y="1093450"/>
              <a:ext cx="1333790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線矢印コネクタ 48"/>
            <p:cNvCxnSpPr>
              <a:stCxn id="4" idx="2"/>
              <a:endCxn id="45" idx="0"/>
            </p:cNvCxnSpPr>
            <p:nvPr/>
          </p:nvCxnSpPr>
          <p:spPr>
            <a:xfrm flipH="1">
              <a:off x="369629" y="880090"/>
              <a:ext cx="3400" cy="2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stCxn id="4" idx="2"/>
              <a:endCxn id="47" idx="0"/>
            </p:cNvCxnSpPr>
            <p:nvPr/>
          </p:nvCxnSpPr>
          <p:spPr>
            <a:xfrm flipH="1">
              <a:off x="-1934240" y="880090"/>
              <a:ext cx="2307269" cy="213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stCxn id="4" idx="2"/>
              <a:endCxn id="46" idx="0"/>
            </p:cNvCxnSpPr>
            <p:nvPr/>
          </p:nvCxnSpPr>
          <p:spPr>
            <a:xfrm>
              <a:off x="373029" y="880090"/>
              <a:ext cx="2368975" cy="2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正方形/長方形 53"/>
            <p:cNvSpPr/>
            <p:nvPr/>
          </p:nvSpPr>
          <p:spPr>
            <a:xfrm>
              <a:off x="2013394" y="1768932"/>
              <a:ext cx="1465701" cy="389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矢印コネクタ 55"/>
            <p:cNvCxnSpPr>
              <a:stCxn id="46" idx="2"/>
              <a:endCxn id="54" idx="0"/>
            </p:cNvCxnSpPr>
            <p:nvPr/>
          </p:nvCxnSpPr>
          <p:spPr>
            <a:xfrm>
              <a:off x="2742004" y="1483594"/>
              <a:ext cx="4241" cy="285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/>
            <p:cNvSpPr/>
            <p:nvPr/>
          </p:nvSpPr>
          <p:spPr>
            <a:xfrm>
              <a:off x="-371035" y="1774472"/>
              <a:ext cx="1481325" cy="377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/>
            <p:cNvCxnSpPr>
              <a:stCxn id="45" idx="2"/>
              <a:endCxn id="57" idx="0"/>
            </p:cNvCxnSpPr>
            <p:nvPr/>
          </p:nvCxnSpPr>
          <p:spPr>
            <a:xfrm flipH="1">
              <a:off x="369628" y="1483594"/>
              <a:ext cx="1" cy="29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正方形/長方形 62"/>
            <p:cNvSpPr/>
            <p:nvPr/>
          </p:nvSpPr>
          <p:spPr>
            <a:xfrm>
              <a:off x="-2614517" y="1767096"/>
              <a:ext cx="1338687" cy="385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直線矢印コネクタ 64"/>
            <p:cNvCxnSpPr>
              <a:stCxn id="46" idx="2"/>
              <a:endCxn id="63" idx="0"/>
            </p:cNvCxnSpPr>
            <p:nvPr/>
          </p:nvCxnSpPr>
          <p:spPr>
            <a:xfrm flipH="1">
              <a:off x="-1945173" y="1483594"/>
              <a:ext cx="4687177" cy="28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正方形/長方形 65"/>
            <p:cNvSpPr/>
            <p:nvPr/>
          </p:nvSpPr>
          <p:spPr>
            <a:xfrm>
              <a:off x="2013394" y="2400375"/>
              <a:ext cx="1465702" cy="3902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線矢印コネクタ 67"/>
            <p:cNvCxnSpPr>
              <a:stCxn id="54" idx="2"/>
              <a:endCxn id="66" idx="0"/>
            </p:cNvCxnSpPr>
            <p:nvPr/>
          </p:nvCxnSpPr>
          <p:spPr>
            <a:xfrm>
              <a:off x="2746245" y="2158537"/>
              <a:ext cx="0" cy="241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正方形/長方形 68"/>
            <p:cNvSpPr/>
            <p:nvPr/>
          </p:nvSpPr>
          <p:spPr>
            <a:xfrm>
              <a:off x="-371036" y="3135220"/>
              <a:ext cx="1477086" cy="383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/>
            <p:cNvCxnSpPr>
              <a:stCxn id="66" idx="2"/>
              <a:endCxn id="69" idx="0"/>
            </p:cNvCxnSpPr>
            <p:nvPr/>
          </p:nvCxnSpPr>
          <p:spPr>
            <a:xfrm flipH="1">
              <a:off x="367507" y="2790618"/>
              <a:ext cx="2378738" cy="344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正方形/長方形 73"/>
            <p:cNvSpPr/>
            <p:nvPr/>
          </p:nvSpPr>
          <p:spPr>
            <a:xfrm>
              <a:off x="-371035" y="2395910"/>
              <a:ext cx="1480384" cy="3979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>
              <a:stCxn id="57" idx="2"/>
              <a:endCxn id="74" idx="0"/>
            </p:cNvCxnSpPr>
            <p:nvPr/>
          </p:nvCxnSpPr>
          <p:spPr>
            <a:xfrm flipH="1">
              <a:off x="369157" y="2152167"/>
              <a:ext cx="471" cy="243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正方形/長方形 76"/>
            <p:cNvSpPr/>
            <p:nvPr/>
          </p:nvSpPr>
          <p:spPr>
            <a:xfrm>
              <a:off x="-2614518" y="2418393"/>
              <a:ext cx="134716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直線矢印コネクタ 78"/>
            <p:cNvCxnSpPr>
              <a:stCxn id="63" idx="2"/>
              <a:endCxn id="77" idx="0"/>
            </p:cNvCxnSpPr>
            <p:nvPr/>
          </p:nvCxnSpPr>
          <p:spPr>
            <a:xfrm>
              <a:off x="-1945173" y="2152168"/>
              <a:ext cx="4240" cy="266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正方形/長方形 85"/>
            <p:cNvSpPr/>
            <p:nvPr/>
          </p:nvSpPr>
          <p:spPr>
            <a:xfrm>
              <a:off x="2004912" y="3129141"/>
              <a:ext cx="147418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-2614518" y="3129141"/>
              <a:ext cx="134716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直線矢印コネクタ 90"/>
            <p:cNvCxnSpPr>
              <a:stCxn id="77" idx="2"/>
              <a:endCxn id="89" idx="0"/>
            </p:cNvCxnSpPr>
            <p:nvPr/>
          </p:nvCxnSpPr>
          <p:spPr>
            <a:xfrm>
              <a:off x="-1940933" y="2808537"/>
              <a:ext cx="0" cy="320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正方形/長方形 92"/>
            <p:cNvSpPr/>
            <p:nvPr/>
          </p:nvSpPr>
          <p:spPr>
            <a:xfrm>
              <a:off x="-371036" y="3927717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-371036" y="4726293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線矢印コネクタ 97"/>
            <p:cNvCxnSpPr>
              <a:stCxn id="93" idx="2"/>
              <a:endCxn id="96" idx="0"/>
            </p:cNvCxnSpPr>
            <p:nvPr/>
          </p:nvCxnSpPr>
          <p:spPr>
            <a:xfrm>
              <a:off x="367507" y="4317861"/>
              <a:ext cx="0" cy="408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>
            <a:xfrm>
              <a:off x="-371036" y="5467717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直線矢印コネクタ 102"/>
            <p:cNvCxnSpPr>
              <a:stCxn id="96" idx="2"/>
              <a:endCxn id="101" idx="0"/>
            </p:cNvCxnSpPr>
            <p:nvPr/>
          </p:nvCxnSpPr>
          <p:spPr>
            <a:xfrm>
              <a:off x="367507" y="5116437"/>
              <a:ext cx="0" cy="351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正方形/長方形 106"/>
            <p:cNvSpPr/>
            <p:nvPr/>
          </p:nvSpPr>
          <p:spPr>
            <a:xfrm>
              <a:off x="2013393" y="3927717"/>
              <a:ext cx="1465702" cy="3868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</a:t>
              </a:r>
              <a:r>
                <a:rPr lang="en-US" altLang="ja-JP" dirty="0">
                  <a:solidFill>
                    <a:schemeClr val="tx1"/>
                  </a:solidFill>
                </a:rPr>
                <a:t>, 3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004912" y="4731345"/>
              <a:ext cx="1474183" cy="3758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-2614519" y="4712569"/>
              <a:ext cx="134716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線矢印コネクタ 116"/>
            <p:cNvCxnSpPr>
              <a:stCxn id="107" idx="2"/>
              <a:endCxn id="115" idx="0"/>
            </p:cNvCxnSpPr>
            <p:nvPr/>
          </p:nvCxnSpPr>
          <p:spPr>
            <a:xfrm flipH="1">
              <a:off x="-1940934" y="4314611"/>
              <a:ext cx="4687178" cy="39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正方形/長方形 117"/>
            <p:cNvSpPr/>
            <p:nvPr/>
          </p:nvSpPr>
          <p:spPr>
            <a:xfrm>
              <a:off x="-371036" y="6148739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直線矢印コネクタ 119"/>
            <p:cNvCxnSpPr>
              <a:stCxn id="101" idx="2"/>
              <a:endCxn id="118" idx="0"/>
            </p:cNvCxnSpPr>
            <p:nvPr/>
          </p:nvCxnSpPr>
          <p:spPr>
            <a:xfrm>
              <a:off x="367507" y="5857861"/>
              <a:ext cx="0" cy="29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正方形/長方形 120"/>
            <p:cNvSpPr/>
            <p:nvPr/>
          </p:nvSpPr>
          <p:spPr>
            <a:xfrm>
              <a:off x="-371036" y="6829763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直線矢印コネクタ 122"/>
            <p:cNvCxnSpPr>
              <a:stCxn id="118" idx="2"/>
              <a:endCxn id="121" idx="0"/>
            </p:cNvCxnSpPr>
            <p:nvPr/>
          </p:nvCxnSpPr>
          <p:spPr>
            <a:xfrm>
              <a:off x="367507" y="6538883"/>
              <a:ext cx="0" cy="290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正方形/長方形 123"/>
            <p:cNvSpPr/>
            <p:nvPr/>
          </p:nvSpPr>
          <p:spPr>
            <a:xfrm>
              <a:off x="2004912" y="5467717"/>
              <a:ext cx="1474183" cy="390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直線矢印コネクタ 125"/>
            <p:cNvCxnSpPr>
              <a:stCxn id="110" idx="2"/>
              <a:endCxn id="124" idx="0"/>
            </p:cNvCxnSpPr>
            <p:nvPr/>
          </p:nvCxnSpPr>
          <p:spPr>
            <a:xfrm>
              <a:off x="2742004" y="5107178"/>
              <a:ext cx="0" cy="360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>
              <a:stCxn id="115" idx="2"/>
              <a:endCxn id="124" idx="0"/>
            </p:cNvCxnSpPr>
            <p:nvPr/>
          </p:nvCxnSpPr>
          <p:spPr>
            <a:xfrm>
              <a:off x="-1940934" y="5102713"/>
              <a:ext cx="4682938" cy="36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正方形/長方形 130"/>
            <p:cNvSpPr/>
            <p:nvPr/>
          </p:nvSpPr>
          <p:spPr>
            <a:xfrm>
              <a:off x="2013393" y="6148739"/>
              <a:ext cx="1465702" cy="4044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直線矢印コネクタ 132"/>
            <p:cNvCxnSpPr>
              <a:stCxn id="124" idx="2"/>
              <a:endCxn id="131" idx="0"/>
            </p:cNvCxnSpPr>
            <p:nvPr/>
          </p:nvCxnSpPr>
          <p:spPr>
            <a:xfrm>
              <a:off x="2742004" y="5857860"/>
              <a:ext cx="4240" cy="290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正方形/長方形 134"/>
            <p:cNvSpPr/>
            <p:nvPr/>
          </p:nvSpPr>
          <p:spPr>
            <a:xfrm>
              <a:off x="-371036" y="7553649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直線矢印コネクタ 136"/>
            <p:cNvCxnSpPr>
              <a:stCxn id="121" idx="2"/>
              <a:endCxn id="135" idx="0"/>
            </p:cNvCxnSpPr>
            <p:nvPr/>
          </p:nvCxnSpPr>
          <p:spPr>
            <a:xfrm>
              <a:off x="367507" y="7219907"/>
              <a:ext cx="0" cy="333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正方形/長方形 139"/>
            <p:cNvSpPr/>
            <p:nvPr/>
          </p:nvSpPr>
          <p:spPr>
            <a:xfrm>
              <a:off x="-371036" y="8220387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直線矢印コネクタ 141"/>
            <p:cNvCxnSpPr>
              <a:stCxn id="135" idx="2"/>
              <a:endCxn id="140" idx="0"/>
            </p:cNvCxnSpPr>
            <p:nvPr/>
          </p:nvCxnSpPr>
          <p:spPr>
            <a:xfrm>
              <a:off x="367507" y="7943793"/>
              <a:ext cx="0" cy="27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正方形/長方形 142"/>
            <p:cNvSpPr/>
            <p:nvPr/>
          </p:nvSpPr>
          <p:spPr>
            <a:xfrm>
              <a:off x="-371036" y="8944273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直線矢印コネクタ 144"/>
            <p:cNvCxnSpPr>
              <a:stCxn id="140" idx="2"/>
              <a:endCxn id="143" idx="0"/>
            </p:cNvCxnSpPr>
            <p:nvPr/>
          </p:nvCxnSpPr>
          <p:spPr>
            <a:xfrm>
              <a:off x="367507" y="8610531"/>
              <a:ext cx="0" cy="333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正方形/長方形 145"/>
            <p:cNvSpPr/>
            <p:nvPr/>
          </p:nvSpPr>
          <p:spPr>
            <a:xfrm>
              <a:off x="-371036" y="9637172"/>
              <a:ext cx="147708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</a:t>
              </a:r>
              <a:r>
                <a:rPr lang="en-US" altLang="ja-JP" smtClean="0">
                  <a:solidFill>
                    <a:schemeClr val="tx1"/>
                  </a:solidFill>
                </a:rPr>
                <a:t>, </a:t>
              </a:r>
              <a:r>
                <a:rPr lang="en-US" altLang="ja-JP" smtClean="0">
                  <a:solidFill>
                    <a:schemeClr val="tx1"/>
                  </a:solidFill>
                </a:rPr>
                <a:t>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直線矢印コネクタ 147"/>
            <p:cNvCxnSpPr>
              <a:stCxn id="143" idx="2"/>
              <a:endCxn id="146" idx="0"/>
            </p:cNvCxnSpPr>
            <p:nvPr/>
          </p:nvCxnSpPr>
          <p:spPr>
            <a:xfrm>
              <a:off x="367507" y="9334417"/>
              <a:ext cx="0" cy="302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正方形/長方形 148"/>
            <p:cNvSpPr/>
            <p:nvPr/>
          </p:nvSpPr>
          <p:spPr>
            <a:xfrm>
              <a:off x="-371036" y="10460711"/>
              <a:ext cx="148038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chemeClr val="tx1"/>
                  </a:solidFill>
                </a:rPr>
                <a:t>S</a:t>
              </a:r>
              <a:r>
                <a:rPr lang="en-US" altLang="ja-JP" dirty="0" err="1" smtClean="0">
                  <a:solidFill>
                    <a:schemeClr val="tx1"/>
                  </a:solidFill>
                </a:rPr>
                <a:t>oftmax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直線矢印コネクタ 150"/>
            <p:cNvCxnSpPr>
              <a:stCxn id="146" idx="2"/>
              <a:endCxn id="149" idx="0"/>
            </p:cNvCxnSpPr>
            <p:nvPr/>
          </p:nvCxnSpPr>
          <p:spPr>
            <a:xfrm>
              <a:off x="367507" y="10027316"/>
              <a:ext cx="1649" cy="433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円弧 6"/>
            <p:cNvSpPr/>
            <p:nvPr/>
          </p:nvSpPr>
          <p:spPr>
            <a:xfrm>
              <a:off x="-3386421" y="1488141"/>
              <a:ext cx="3302250" cy="915821"/>
            </a:xfrm>
            <a:prstGeom prst="arc">
              <a:avLst>
                <a:gd name="adj1" fmla="val 7042221"/>
                <a:gd name="adj2" fmla="val 14792885"/>
              </a:avLst>
            </a:prstGeom>
            <a:ln>
              <a:headEnd type="triangle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sp>
          <p:nvSpPr>
            <p:cNvPr id="8" name="円弧 7"/>
            <p:cNvSpPr/>
            <p:nvPr/>
          </p:nvSpPr>
          <p:spPr>
            <a:xfrm>
              <a:off x="1256424" y="3519285"/>
              <a:ext cx="2851520" cy="1188819"/>
            </a:xfrm>
            <a:prstGeom prst="arc">
              <a:avLst>
                <a:gd name="adj1" fmla="val 16200000"/>
                <a:gd name="adj2" fmla="val 49829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84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図形グループ 270"/>
          <p:cNvGrpSpPr/>
          <p:nvPr/>
        </p:nvGrpSpPr>
        <p:grpSpPr>
          <a:xfrm>
            <a:off x="8584" y="462614"/>
            <a:ext cx="7176465" cy="10134788"/>
            <a:chOff x="8584" y="462614"/>
            <a:chExt cx="7176465" cy="10134788"/>
          </a:xfrm>
        </p:grpSpPr>
        <p:cxnSp>
          <p:nvCxnSpPr>
            <p:cNvPr id="134" name="直線矢印コネクタ 133"/>
            <p:cNvCxnSpPr>
              <a:stCxn id="129" idx="2"/>
              <a:endCxn id="132" idx="0"/>
            </p:cNvCxnSpPr>
            <p:nvPr/>
          </p:nvCxnSpPr>
          <p:spPr>
            <a:xfrm>
              <a:off x="2418550" y="6976924"/>
              <a:ext cx="2045727" cy="106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/>
            <p:cNvCxnSpPr>
              <a:stCxn id="65" idx="2"/>
              <a:endCxn id="110" idx="0"/>
            </p:cNvCxnSpPr>
            <p:nvPr/>
          </p:nvCxnSpPr>
          <p:spPr>
            <a:xfrm>
              <a:off x="2414934" y="4823041"/>
              <a:ext cx="2049343" cy="1763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51" idx="2"/>
              <a:endCxn id="86" idx="0"/>
            </p:cNvCxnSpPr>
            <p:nvPr/>
          </p:nvCxnSpPr>
          <p:spPr>
            <a:xfrm>
              <a:off x="700022" y="3385183"/>
              <a:ext cx="3764255" cy="1756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>
              <a:stCxn id="72" idx="2"/>
              <a:endCxn id="102" idx="0"/>
            </p:cNvCxnSpPr>
            <p:nvPr/>
          </p:nvCxnSpPr>
          <p:spPr>
            <a:xfrm flipH="1">
              <a:off x="2414933" y="4823041"/>
              <a:ext cx="2049344" cy="104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68" idx="2"/>
              <a:endCxn id="96" idx="0"/>
            </p:cNvCxnSpPr>
            <p:nvPr/>
          </p:nvCxnSpPr>
          <p:spPr>
            <a:xfrm>
              <a:off x="4464277" y="4114051"/>
              <a:ext cx="1705543" cy="1027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45" idx="2"/>
              <a:endCxn id="60" idx="0"/>
            </p:cNvCxnSpPr>
            <p:nvPr/>
          </p:nvCxnSpPr>
          <p:spPr>
            <a:xfrm flipH="1">
              <a:off x="700021" y="2658585"/>
              <a:ext cx="1718529" cy="177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29" idx="2"/>
              <a:endCxn id="57" idx="0"/>
            </p:cNvCxnSpPr>
            <p:nvPr/>
          </p:nvCxnSpPr>
          <p:spPr>
            <a:xfrm flipH="1">
              <a:off x="700021" y="1947325"/>
              <a:ext cx="1714916" cy="177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2991729" y="462614"/>
              <a:ext cx="914400" cy="390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Input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5811" y="1557181"/>
              <a:ext cx="136842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764389" y="10207258"/>
              <a:ext cx="1375652" cy="390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Softmax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730724" y="1557181"/>
              <a:ext cx="136842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772838" y="1557181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5481427" y="1557181"/>
              <a:ext cx="136863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772838" y="2286049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481427" y="2268441"/>
              <a:ext cx="136863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線矢印コネクタ 2"/>
            <p:cNvCxnSpPr>
              <a:stCxn id="31" idx="2"/>
              <a:endCxn id="37" idx="0"/>
            </p:cNvCxnSpPr>
            <p:nvPr/>
          </p:nvCxnSpPr>
          <p:spPr>
            <a:xfrm>
              <a:off x="4464277" y="1947325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>
              <a:stCxn id="34" idx="2"/>
              <a:endCxn id="40" idx="0"/>
            </p:cNvCxnSpPr>
            <p:nvPr/>
          </p:nvCxnSpPr>
          <p:spPr>
            <a:xfrm>
              <a:off x="6165745" y="1947325"/>
              <a:ext cx="0" cy="321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3772838" y="2995039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矢印コネクタ 12"/>
            <p:cNvCxnSpPr>
              <a:stCxn id="37" idx="2"/>
              <a:endCxn id="43" idx="0"/>
            </p:cNvCxnSpPr>
            <p:nvPr/>
          </p:nvCxnSpPr>
          <p:spPr>
            <a:xfrm>
              <a:off x="4464277" y="2676193"/>
              <a:ext cx="0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5481427" y="2995039"/>
              <a:ext cx="136863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矢印コネクタ 20"/>
            <p:cNvCxnSpPr>
              <a:stCxn id="40" idx="2"/>
              <a:endCxn id="44" idx="0"/>
            </p:cNvCxnSpPr>
            <p:nvPr/>
          </p:nvCxnSpPr>
          <p:spPr>
            <a:xfrm>
              <a:off x="6165745" y="2658585"/>
              <a:ext cx="0" cy="336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37" idx="2"/>
              <a:endCxn id="44" idx="0"/>
            </p:cNvCxnSpPr>
            <p:nvPr/>
          </p:nvCxnSpPr>
          <p:spPr>
            <a:xfrm>
              <a:off x="4464277" y="2676193"/>
              <a:ext cx="1701468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正方形/長方形 44"/>
            <p:cNvSpPr/>
            <p:nvPr/>
          </p:nvSpPr>
          <p:spPr>
            <a:xfrm>
              <a:off x="1730723" y="2268441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5811" y="2269116"/>
              <a:ext cx="136842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5)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6" idx="2"/>
              <a:endCxn id="46" idx="0"/>
            </p:cNvCxnSpPr>
            <p:nvPr/>
          </p:nvCxnSpPr>
          <p:spPr>
            <a:xfrm>
              <a:off x="700023" y="1947325"/>
              <a:ext cx="0" cy="321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29" idx="2"/>
              <a:endCxn id="45" idx="0"/>
            </p:cNvCxnSpPr>
            <p:nvPr/>
          </p:nvCxnSpPr>
          <p:spPr>
            <a:xfrm>
              <a:off x="2414937" y="1947325"/>
              <a:ext cx="3613" cy="321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15810" y="2995039"/>
              <a:ext cx="136842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3)</a:t>
              </a: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730723" y="3723907"/>
              <a:ext cx="1368424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</a:p>
          </p:txBody>
        </p:sp>
        <p:cxnSp>
          <p:nvCxnSpPr>
            <p:cNvPr id="54" name="直線矢印コネクタ 53"/>
            <p:cNvCxnSpPr>
              <a:stCxn id="44" idx="2"/>
              <a:endCxn id="52" idx="0"/>
            </p:cNvCxnSpPr>
            <p:nvPr/>
          </p:nvCxnSpPr>
          <p:spPr>
            <a:xfrm flipH="1">
              <a:off x="2414935" y="3385183"/>
              <a:ext cx="375081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>
              <a:stCxn id="45" idx="2"/>
              <a:endCxn id="52" idx="0"/>
            </p:cNvCxnSpPr>
            <p:nvPr/>
          </p:nvCxnSpPr>
          <p:spPr>
            <a:xfrm flipH="1">
              <a:off x="2414935" y="2658585"/>
              <a:ext cx="3615" cy="1065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/>
            <p:cNvSpPr/>
            <p:nvPr/>
          </p:nvSpPr>
          <p:spPr>
            <a:xfrm>
              <a:off x="15810" y="3723907"/>
              <a:ext cx="1368422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5810" y="4432897"/>
              <a:ext cx="1368421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2" name="直線矢印コネクタ 61"/>
            <p:cNvCxnSpPr>
              <a:stCxn id="57" idx="2"/>
              <a:endCxn id="60" idx="0"/>
            </p:cNvCxnSpPr>
            <p:nvPr/>
          </p:nvCxnSpPr>
          <p:spPr>
            <a:xfrm>
              <a:off x="700021" y="4114051"/>
              <a:ext cx="0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正方形/長方形 64"/>
            <p:cNvSpPr/>
            <p:nvPr/>
          </p:nvSpPr>
          <p:spPr>
            <a:xfrm>
              <a:off x="1730723" y="4432897"/>
              <a:ext cx="1368421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5)</a:t>
              </a:r>
            </a:p>
          </p:txBody>
        </p:sp>
        <p:cxnSp>
          <p:nvCxnSpPr>
            <p:cNvPr id="67" name="直線矢印コネクタ 66"/>
            <p:cNvCxnSpPr>
              <a:stCxn id="57" idx="2"/>
              <a:endCxn id="65" idx="0"/>
            </p:cNvCxnSpPr>
            <p:nvPr/>
          </p:nvCxnSpPr>
          <p:spPr>
            <a:xfrm>
              <a:off x="700021" y="4114051"/>
              <a:ext cx="1714913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正方形/長方形 67"/>
            <p:cNvSpPr/>
            <p:nvPr/>
          </p:nvSpPr>
          <p:spPr>
            <a:xfrm>
              <a:off x="3772838" y="3723907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矢印コネクタ 69"/>
            <p:cNvCxnSpPr>
              <a:stCxn id="43" idx="2"/>
              <a:endCxn id="68" idx="0"/>
            </p:cNvCxnSpPr>
            <p:nvPr/>
          </p:nvCxnSpPr>
          <p:spPr>
            <a:xfrm>
              <a:off x="4464277" y="3385183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正方形/長方形 71"/>
            <p:cNvSpPr/>
            <p:nvPr/>
          </p:nvSpPr>
          <p:spPr>
            <a:xfrm>
              <a:off x="3772838" y="4432897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481638" y="3723907"/>
              <a:ext cx="1368425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8584" y="5141887"/>
              <a:ext cx="137564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1730723" y="5141887"/>
              <a:ext cx="136841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 </a:t>
              </a:r>
            </a:p>
          </p:txBody>
        </p:sp>
        <p:cxnSp>
          <p:nvCxnSpPr>
            <p:cNvPr id="78" name="直線矢印コネクタ 77"/>
            <p:cNvCxnSpPr>
              <a:stCxn id="60" idx="2"/>
              <a:endCxn id="75" idx="0"/>
            </p:cNvCxnSpPr>
            <p:nvPr/>
          </p:nvCxnSpPr>
          <p:spPr>
            <a:xfrm flipH="1">
              <a:off x="696407" y="4823041"/>
              <a:ext cx="3614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>
              <a:stCxn id="65" idx="2"/>
              <a:endCxn id="76" idx="0"/>
            </p:cNvCxnSpPr>
            <p:nvPr/>
          </p:nvCxnSpPr>
          <p:spPr>
            <a:xfrm flipH="1">
              <a:off x="2414933" y="4823041"/>
              <a:ext cx="1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82"/>
            <p:cNvSpPr/>
            <p:nvPr/>
          </p:nvSpPr>
          <p:spPr>
            <a:xfrm>
              <a:off x="5481427" y="4432897"/>
              <a:ext cx="137657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MP</a:t>
              </a:r>
            </a:p>
          </p:txBody>
        </p:sp>
        <p:cxnSp>
          <p:nvCxnSpPr>
            <p:cNvPr id="85" name="直線矢印コネクタ 84"/>
            <p:cNvCxnSpPr>
              <a:stCxn id="73" idx="2"/>
              <a:endCxn id="83" idx="0"/>
            </p:cNvCxnSpPr>
            <p:nvPr/>
          </p:nvCxnSpPr>
          <p:spPr>
            <a:xfrm>
              <a:off x="6165851" y="4114051"/>
              <a:ext cx="3863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正方形/長方形 85"/>
            <p:cNvSpPr/>
            <p:nvPr/>
          </p:nvSpPr>
          <p:spPr>
            <a:xfrm>
              <a:off x="3772838" y="5141887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3) </a:t>
              </a: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3772838" y="5870755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</a:t>
              </a:r>
              <a:r>
                <a:rPr lang="en-US" altLang="ja-JP" dirty="0">
                  <a:solidFill>
                    <a:schemeClr val="tx1"/>
                  </a:solidFill>
                </a:rPr>
                <a:t>5</a:t>
              </a:r>
              <a:r>
                <a:rPr lang="en-US" altLang="ja-JP" dirty="0" smtClean="0">
                  <a:solidFill>
                    <a:schemeClr val="tx1"/>
                  </a:solidFill>
                </a:rPr>
                <a:t>) </a:t>
              </a:r>
            </a:p>
          </p:txBody>
        </p:sp>
        <p:cxnSp>
          <p:nvCxnSpPr>
            <p:cNvPr id="91" name="直線矢印コネクタ 90"/>
            <p:cNvCxnSpPr>
              <a:stCxn id="46" idx="2"/>
              <a:endCxn id="51" idx="0"/>
            </p:cNvCxnSpPr>
            <p:nvPr/>
          </p:nvCxnSpPr>
          <p:spPr>
            <a:xfrm flipH="1">
              <a:off x="700022" y="2659260"/>
              <a:ext cx="1" cy="335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stCxn id="52" idx="2"/>
              <a:endCxn id="72" idx="0"/>
            </p:cNvCxnSpPr>
            <p:nvPr/>
          </p:nvCxnSpPr>
          <p:spPr>
            <a:xfrm>
              <a:off x="2414935" y="4114051"/>
              <a:ext cx="2049342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86" idx="2"/>
              <a:endCxn id="89" idx="0"/>
            </p:cNvCxnSpPr>
            <p:nvPr/>
          </p:nvCxnSpPr>
          <p:spPr>
            <a:xfrm>
              <a:off x="4464277" y="5532031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正方形/長方形 95"/>
            <p:cNvSpPr/>
            <p:nvPr/>
          </p:nvSpPr>
          <p:spPr>
            <a:xfrm>
              <a:off x="5481639" y="5141887"/>
              <a:ext cx="1376362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0" name="直線矢印コネクタ 99"/>
            <p:cNvCxnSpPr>
              <a:stCxn id="83" idx="2"/>
              <a:endCxn id="96" idx="0"/>
            </p:cNvCxnSpPr>
            <p:nvPr/>
          </p:nvCxnSpPr>
          <p:spPr>
            <a:xfrm>
              <a:off x="6169714" y="4823041"/>
              <a:ext cx="106" cy="31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>
            <a:xfrm>
              <a:off x="5481639" y="5870755"/>
              <a:ext cx="1376362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5)</a:t>
              </a:r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1730723" y="5870755"/>
              <a:ext cx="1368419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8584" y="5870755"/>
              <a:ext cx="1375646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矢印コネクタ 106"/>
            <p:cNvCxnSpPr>
              <a:stCxn id="75" idx="2"/>
              <a:endCxn id="105" idx="0"/>
            </p:cNvCxnSpPr>
            <p:nvPr/>
          </p:nvCxnSpPr>
          <p:spPr>
            <a:xfrm>
              <a:off x="696407" y="5532031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76" idx="2"/>
              <a:endCxn id="105" idx="0"/>
            </p:cNvCxnSpPr>
            <p:nvPr/>
          </p:nvCxnSpPr>
          <p:spPr>
            <a:xfrm flipH="1">
              <a:off x="696407" y="5532031"/>
              <a:ext cx="1718526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正方形/長方形 109"/>
            <p:cNvSpPr/>
            <p:nvPr/>
          </p:nvSpPr>
          <p:spPr>
            <a:xfrm>
              <a:off x="3772838" y="6586780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</a:p>
          </p:txBody>
        </p:sp>
        <p:cxnSp>
          <p:nvCxnSpPr>
            <p:cNvPr id="112" name="直線矢印コネクタ 111"/>
            <p:cNvCxnSpPr>
              <a:stCxn id="89" idx="2"/>
              <a:endCxn id="110" idx="0"/>
            </p:cNvCxnSpPr>
            <p:nvPr/>
          </p:nvCxnSpPr>
          <p:spPr>
            <a:xfrm>
              <a:off x="4464277" y="6260899"/>
              <a:ext cx="0" cy="32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正方形/長方形 114"/>
            <p:cNvSpPr/>
            <p:nvPr/>
          </p:nvSpPr>
          <p:spPr>
            <a:xfrm>
              <a:off x="5481427" y="6599623"/>
              <a:ext cx="137657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1730723" y="7316739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8" name="直線矢印コネクタ 117"/>
            <p:cNvCxnSpPr>
              <a:stCxn id="110" idx="2"/>
              <a:endCxn id="116" idx="0"/>
            </p:cNvCxnSpPr>
            <p:nvPr/>
          </p:nvCxnSpPr>
          <p:spPr>
            <a:xfrm flipH="1">
              <a:off x="2418550" y="6976924"/>
              <a:ext cx="2045727" cy="339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/>
            <p:cNvCxnSpPr>
              <a:stCxn id="105" idx="2"/>
              <a:endCxn id="116" idx="0"/>
            </p:cNvCxnSpPr>
            <p:nvPr/>
          </p:nvCxnSpPr>
          <p:spPr>
            <a:xfrm>
              <a:off x="696407" y="6260899"/>
              <a:ext cx="1722143" cy="1055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正方形/長方形 120"/>
            <p:cNvSpPr/>
            <p:nvPr/>
          </p:nvSpPr>
          <p:spPr>
            <a:xfrm>
              <a:off x="3772838" y="7316739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(32, 5)</a:t>
              </a:r>
            </a:p>
          </p:txBody>
        </p:sp>
        <p:cxnSp>
          <p:nvCxnSpPr>
            <p:cNvPr id="123" name="直線矢印コネクタ 122"/>
            <p:cNvCxnSpPr>
              <a:stCxn id="115" idx="2"/>
              <a:endCxn id="121" idx="0"/>
            </p:cNvCxnSpPr>
            <p:nvPr/>
          </p:nvCxnSpPr>
          <p:spPr>
            <a:xfrm flipH="1">
              <a:off x="4464277" y="6989767"/>
              <a:ext cx="1705437" cy="326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正方形/長方形 123"/>
            <p:cNvSpPr/>
            <p:nvPr/>
          </p:nvSpPr>
          <p:spPr>
            <a:xfrm>
              <a:off x="1730723" y="8033854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Concat</a:t>
              </a:r>
              <a:endParaRPr lang="en-US" altLang="ja-JP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6" name="直線矢印コネクタ 125"/>
            <p:cNvCxnSpPr>
              <a:stCxn id="116" idx="2"/>
              <a:endCxn id="124" idx="0"/>
            </p:cNvCxnSpPr>
            <p:nvPr/>
          </p:nvCxnSpPr>
          <p:spPr>
            <a:xfrm>
              <a:off x="2418550" y="7706883"/>
              <a:ext cx="0" cy="326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/>
            <p:cNvCxnSpPr>
              <a:stCxn id="121" idx="2"/>
              <a:endCxn id="124" idx="0"/>
            </p:cNvCxnSpPr>
            <p:nvPr/>
          </p:nvCxnSpPr>
          <p:spPr>
            <a:xfrm flipH="1">
              <a:off x="2418550" y="7706883"/>
              <a:ext cx="2045727" cy="326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正方形/長方形 128"/>
            <p:cNvSpPr/>
            <p:nvPr/>
          </p:nvSpPr>
          <p:spPr>
            <a:xfrm>
              <a:off x="1730723" y="6586780"/>
              <a:ext cx="1375653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</a:p>
          </p:txBody>
        </p:sp>
        <p:cxnSp>
          <p:nvCxnSpPr>
            <p:cNvPr id="131" name="直線矢印コネクタ 130"/>
            <p:cNvCxnSpPr>
              <a:stCxn id="102" idx="2"/>
              <a:endCxn id="129" idx="0"/>
            </p:cNvCxnSpPr>
            <p:nvPr/>
          </p:nvCxnSpPr>
          <p:spPr>
            <a:xfrm>
              <a:off x="2414933" y="6260899"/>
              <a:ext cx="3617" cy="32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正方形/長方形 131"/>
            <p:cNvSpPr/>
            <p:nvPr/>
          </p:nvSpPr>
          <p:spPr>
            <a:xfrm>
              <a:off x="3772838" y="8042323"/>
              <a:ext cx="1382877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(128, 5)</a:t>
              </a: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2764389" y="8756272"/>
              <a:ext cx="1375651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Sum</a:t>
              </a:r>
            </a:p>
          </p:txBody>
        </p:sp>
        <p:cxnSp>
          <p:nvCxnSpPr>
            <p:cNvPr id="137" name="直線矢印コネクタ 136"/>
            <p:cNvCxnSpPr>
              <a:stCxn id="124" idx="2"/>
              <a:endCxn id="135" idx="0"/>
            </p:cNvCxnSpPr>
            <p:nvPr/>
          </p:nvCxnSpPr>
          <p:spPr>
            <a:xfrm>
              <a:off x="2418550" y="8423998"/>
              <a:ext cx="1033665" cy="332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矢印コネクタ 138"/>
            <p:cNvCxnSpPr>
              <a:stCxn id="132" idx="2"/>
              <a:endCxn id="135" idx="0"/>
            </p:cNvCxnSpPr>
            <p:nvPr/>
          </p:nvCxnSpPr>
          <p:spPr>
            <a:xfrm flipH="1">
              <a:off x="3452215" y="8432467"/>
              <a:ext cx="1012062" cy="323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正方形/長方形 139"/>
            <p:cNvSpPr/>
            <p:nvPr/>
          </p:nvSpPr>
          <p:spPr>
            <a:xfrm>
              <a:off x="2764389" y="9481765"/>
              <a:ext cx="1368418" cy="3901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CB (64, 5)</a:t>
              </a:r>
            </a:p>
          </p:txBody>
        </p:sp>
        <p:cxnSp>
          <p:nvCxnSpPr>
            <p:cNvPr id="142" name="直線矢印コネクタ 141"/>
            <p:cNvCxnSpPr>
              <a:stCxn id="135" idx="2"/>
              <a:endCxn id="140" idx="0"/>
            </p:cNvCxnSpPr>
            <p:nvPr/>
          </p:nvCxnSpPr>
          <p:spPr>
            <a:xfrm flipH="1">
              <a:off x="3448598" y="9146416"/>
              <a:ext cx="3617" cy="33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/>
            <p:cNvCxnSpPr>
              <a:stCxn id="140" idx="2"/>
              <a:endCxn id="39" idx="0"/>
            </p:cNvCxnSpPr>
            <p:nvPr/>
          </p:nvCxnSpPr>
          <p:spPr>
            <a:xfrm>
              <a:off x="3448598" y="9871909"/>
              <a:ext cx="3617" cy="33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矢印コネクタ 145"/>
            <p:cNvCxnSpPr>
              <a:stCxn id="4" idx="2"/>
              <a:endCxn id="6" idx="0"/>
            </p:cNvCxnSpPr>
            <p:nvPr/>
          </p:nvCxnSpPr>
          <p:spPr>
            <a:xfrm flipH="1">
              <a:off x="700023" y="852758"/>
              <a:ext cx="2748906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矢印コネクタ 147"/>
            <p:cNvCxnSpPr>
              <a:stCxn id="4" idx="2"/>
              <a:endCxn id="29" idx="0"/>
            </p:cNvCxnSpPr>
            <p:nvPr/>
          </p:nvCxnSpPr>
          <p:spPr>
            <a:xfrm flipH="1">
              <a:off x="2414937" y="852758"/>
              <a:ext cx="1033992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/>
            <p:cNvCxnSpPr>
              <a:stCxn id="4" idx="2"/>
              <a:endCxn id="31" idx="0"/>
            </p:cNvCxnSpPr>
            <p:nvPr/>
          </p:nvCxnSpPr>
          <p:spPr>
            <a:xfrm>
              <a:off x="3448929" y="852758"/>
              <a:ext cx="1015348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矢印コネクタ 151"/>
            <p:cNvCxnSpPr>
              <a:stCxn id="4" idx="2"/>
              <a:endCxn id="34" idx="0"/>
            </p:cNvCxnSpPr>
            <p:nvPr/>
          </p:nvCxnSpPr>
          <p:spPr>
            <a:xfrm>
              <a:off x="3448929" y="852758"/>
              <a:ext cx="2716816" cy="70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矢印コネクタ 153"/>
            <p:cNvCxnSpPr>
              <a:stCxn id="96" idx="2"/>
              <a:endCxn id="101" idx="0"/>
            </p:cNvCxnSpPr>
            <p:nvPr/>
          </p:nvCxnSpPr>
          <p:spPr>
            <a:xfrm>
              <a:off x="6169820" y="5532031"/>
              <a:ext cx="0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矢印コネクタ 155"/>
            <p:cNvCxnSpPr>
              <a:stCxn id="101" idx="2"/>
              <a:endCxn id="115" idx="0"/>
            </p:cNvCxnSpPr>
            <p:nvPr/>
          </p:nvCxnSpPr>
          <p:spPr>
            <a:xfrm flipH="1">
              <a:off x="6169714" y="6260899"/>
              <a:ext cx="106" cy="338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円弧 268"/>
            <p:cNvSpPr/>
            <p:nvPr/>
          </p:nvSpPr>
          <p:spPr>
            <a:xfrm>
              <a:off x="3802380" y="3390900"/>
              <a:ext cx="1336941" cy="312420"/>
            </a:xfrm>
            <a:prstGeom prst="arc">
              <a:avLst>
                <a:gd name="adj1" fmla="val 16200000"/>
                <a:gd name="adj2" fmla="val 50948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  <p:sp>
          <p:nvSpPr>
            <p:cNvPr id="270" name="円弧 269"/>
            <p:cNvSpPr/>
            <p:nvPr/>
          </p:nvSpPr>
          <p:spPr>
            <a:xfrm>
              <a:off x="5260655" y="1952800"/>
              <a:ext cx="1924394" cy="1750519"/>
            </a:xfrm>
            <a:prstGeom prst="arc">
              <a:avLst>
                <a:gd name="adj1" fmla="val 16003851"/>
                <a:gd name="adj2" fmla="val 55919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 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86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-3886046" y="1272092"/>
            <a:ext cx="15387724" cy="5131954"/>
            <a:chOff x="-3886046" y="1272092"/>
            <a:chExt cx="15387724" cy="5131954"/>
          </a:xfrm>
        </p:grpSpPr>
        <p:graphicFrame>
          <p:nvGraphicFramePr>
            <p:cNvPr id="5" name="グラフ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2596556"/>
                </p:ext>
              </p:extLst>
            </p:nvPr>
          </p:nvGraphicFramePr>
          <p:xfrm>
            <a:off x="-2847439" y="1795462"/>
            <a:ext cx="6477000" cy="3886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テキスト ボックス 5"/>
            <p:cNvSpPr txBox="1"/>
            <p:nvPr/>
          </p:nvSpPr>
          <p:spPr>
            <a:xfrm>
              <a:off x="-2832199" y="5635942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-1902559" y="5635941"/>
              <a:ext cx="431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50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-873860" y="5635941"/>
              <a:ext cx="563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100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3400" y="5635941"/>
              <a:ext cx="539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150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042570" y="5635941"/>
              <a:ext cx="53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200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17930" y="5635941"/>
              <a:ext cx="560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250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955190" y="5635941"/>
              <a:ext cx="54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300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-3469109" y="53565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0.880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-3469109" y="48993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0.885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-3469109" y="44497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0.890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-3469109" y="39925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0.895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-3469109" y="354297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0.900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-3469109" y="309339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0.905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-3469109" y="264381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0.910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-3469109" y="21942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0.915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-3469109" y="1744655"/>
              <a:ext cx="71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0.920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-466398" y="5933796"/>
              <a:ext cx="1724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Generations</a:t>
              </a:r>
              <a:endParaRPr kumimoji="1" lang="ja-JP" altLang="en-US" sz="24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 rot="16200000">
              <a:off x="-4340834" y="3352650"/>
              <a:ext cx="1371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Accuracy</a:t>
              </a:r>
              <a:endParaRPr kumimoji="1" lang="ja-JP" altLang="en-US" sz="2400" dirty="0"/>
            </a:p>
          </p:txBody>
        </p:sp>
        <p:graphicFrame>
          <p:nvGraphicFramePr>
            <p:cNvPr id="25" name="グラフ 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15759761"/>
                </p:ext>
              </p:extLst>
            </p:nvPr>
          </p:nvGraphicFramePr>
          <p:xfrm>
            <a:off x="5024678" y="1795462"/>
            <a:ext cx="6477000" cy="3886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4" name="テキスト ボックス 43"/>
            <p:cNvSpPr txBox="1"/>
            <p:nvPr/>
          </p:nvSpPr>
          <p:spPr>
            <a:xfrm>
              <a:off x="-778819" y="1272092"/>
              <a:ext cx="2095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CGP2CNN (A)</a:t>
              </a:r>
              <a:endParaRPr kumimoji="1" lang="ja-JP" altLang="en-US" sz="24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7207908" y="1272092"/>
              <a:ext cx="2095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smtClean="0"/>
                <a:t>CGP2CNN (B)</a:t>
              </a:r>
              <a:endParaRPr kumimoji="1" lang="ja-JP" altLang="en-US" sz="24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394179" y="53565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0.880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394179" y="48993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0.885</a:t>
              </a:r>
              <a:endParaRPr kumimoji="1" lang="ja-JP" alt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394179" y="44497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0.890</a:t>
              </a:r>
              <a:endParaRPr kumimoji="1" lang="ja-JP" altLang="en-US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4394179" y="399255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0.895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4394179" y="354297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0.900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394179" y="309339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0.905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94179" y="264381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0.910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4394179" y="2194235"/>
              <a:ext cx="739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0.915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394179" y="1744655"/>
              <a:ext cx="715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0.920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3522454" y="3352650"/>
              <a:ext cx="1371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Accuracy</a:t>
              </a:r>
              <a:endParaRPr kumimoji="1" lang="ja-JP" altLang="en-US" sz="24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5036467" y="5644527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5966107" y="5644526"/>
              <a:ext cx="431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50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6994806" y="5644526"/>
              <a:ext cx="563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100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7932066" y="5644526"/>
              <a:ext cx="539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150</a:t>
              </a:r>
              <a:endParaRPr kumimoji="1" lang="ja-JP" altLang="en-US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8911236" y="5644526"/>
              <a:ext cx="53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200</a:t>
              </a:r>
              <a:endParaRPr kumimoji="1" lang="ja-JP" altLang="en-US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9886596" y="5644526"/>
              <a:ext cx="560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250</a:t>
              </a:r>
              <a:endParaRPr kumimoji="1" lang="ja-JP" altLang="en-US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0823856" y="5644526"/>
              <a:ext cx="543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300</a:t>
              </a:r>
              <a:endParaRPr kumimoji="1" lang="ja-JP" altLang="en-US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7402268" y="5942381"/>
              <a:ext cx="1724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Generations</a:t>
              </a:r>
              <a:endParaRPr kumimoji="1" lang="ja-JP" altLang="en-US" sz="2400" dirty="0"/>
            </a:p>
          </p:txBody>
        </p:sp>
      </p:grpSp>
      <p:graphicFrame>
        <p:nvGraphicFramePr>
          <p:cNvPr id="64" name="グラフ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216076"/>
              </p:ext>
            </p:extLst>
          </p:nvPr>
        </p:nvGraphicFramePr>
        <p:xfrm>
          <a:off x="4301958" y="6294222"/>
          <a:ext cx="5664200" cy="356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62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/>
          </p:nvPr>
        </p:nvGraphicFramePr>
        <p:xfrm>
          <a:off x="-2847439" y="1795462"/>
          <a:ext cx="6477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-2832199" y="563594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902559" y="5635941"/>
            <a:ext cx="43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873860" y="5635941"/>
            <a:ext cx="5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100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400" y="5635941"/>
            <a:ext cx="53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150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2570" y="5635941"/>
            <a:ext cx="5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200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17930" y="5635941"/>
            <a:ext cx="5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250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55190" y="5635941"/>
            <a:ext cx="54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300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3469109" y="53565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0.860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-3469109" y="48993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0.870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3469109" y="44497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0.880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-3469109" y="39925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0.890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-3469109" y="354297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0.900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-3469109" y="309339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0.910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3469109" y="264381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0.930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-3469109" y="21942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0.930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-3469109" y="1744655"/>
            <a:ext cx="71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0.940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-466398" y="5933796"/>
            <a:ext cx="172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Generations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 rot="16200000">
            <a:off x="-4340834" y="3352650"/>
            <a:ext cx="137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Accuracy</a:t>
            </a:r>
            <a:endParaRPr kumimoji="1" lang="ja-JP" altLang="en-US" sz="2400" dirty="0"/>
          </a:p>
        </p:txBody>
      </p:sp>
      <p:graphicFrame>
        <p:nvGraphicFramePr>
          <p:cNvPr id="25" name="グラフ 24"/>
          <p:cNvGraphicFramePr>
            <a:graphicFrameLocks/>
          </p:cNvGraphicFramePr>
          <p:nvPr>
            <p:extLst/>
          </p:nvPr>
        </p:nvGraphicFramePr>
        <p:xfrm>
          <a:off x="5024678" y="1795462"/>
          <a:ext cx="6477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テキスト ボックス 43"/>
          <p:cNvSpPr txBox="1"/>
          <p:nvPr/>
        </p:nvSpPr>
        <p:spPr>
          <a:xfrm>
            <a:off x="-778819" y="1272092"/>
            <a:ext cx="209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CGP2CNN (A)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07908" y="1272092"/>
            <a:ext cx="209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smtClean="0"/>
              <a:t>CGP2CNN (B)</a:t>
            </a:r>
            <a:endParaRPr kumimoji="1" lang="ja-JP" altLang="en-US" sz="2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394179" y="53565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0.860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94179" y="48993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0.870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94179" y="44497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0.880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94179" y="399255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0.890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94179" y="354297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0.900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394179" y="309339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0.910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94179" y="264381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0.920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394179" y="2194235"/>
            <a:ext cx="73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0.930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394179" y="1744655"/>
            <a:ext cx="71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0.940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 rot="16200000">
            <a:off x="3522454" y="3352650"/>
            <a:ext cx="137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Accuracy</a:t>
            </a:r>
            <a:endParaRPr kumimoji="1" lang="ja-JP" altLang="en-US" sz="2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036467" y="564452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966107" y="5644526"/>
            <a:ext cx="43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994806" y="5644526"/>
            <a:ext cx="5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100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932066" y="5644526"/>
            <a:ext cx="53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150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911236" y="5644526"/>
            <a:ext cx="5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200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886596" y="5644526"/>
            <a:ext cx="5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250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823856" y="5644526"/>
            <a:ext cx="54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300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402268" y="5942381"/>
            <a:ext cx="172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Generations</a:t>
            </a:r>
            <a:endParaRPr kumimoji="1" lang="ja-JP" altLang="en-US" sz="2400" dirty="0"/>
          </a:p>
        </p:txBody>
      </p:sp>
      <p:graphicFrame>
        <p:nvGraphicFramePr>
          <p:cNvPr id="64" name="グラフ 63"/>
          <p:cNvGraphicFramePr>
            <a:graphicFrameLocks/>
          </p:cNvGraphicFramePr>
          <p:nvPr/>
        </p:nvGraphicFramePr>
        <p:xfrm>
          <a:off x="4301958" y="6294222"/>
          <a:ext cx="5664200" cy="356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439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ysClr val="window" lastClr="FFFFFF"/>
      </a:lt1>
      <a:dk2>
        <a:srgbClr val="FFFFFF"/>
      </a:dk2>
      <a:lt2>
        <a:srgbClr val="F8F8F8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7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20142</TotalTime>
  <Words>841</Words>
  <Application>Microsoft Macintosh PowerPoint</Application>
  <PresentationFormat>A4 210x297 mm</PresentationFormat>
  <Paragraphs>417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ＭＳ Ｐゴシック</vt:lpstr>
      <vt:lpstr>Times New Roman</vt:lpstr>
      <vt:lpstr>源真ゴシック等幅 Light</vt:lpstr>
      <vt:lpstr>Office テーマ</vt:lpstr>
      <vt:lpstr>GECCO2017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SMC2016</dc:title>
  <dc:creator>suganuma</dc:creator>
  <cp:lastModifiedBy>suganuma-masanori-hf@ynu.jp</cp:lastModifiedBy>
  <cp:revision>144</cp:revision>
  <cp:lastPrinted>2017-01-24T05:27:44Z</cp:lastPrinted>
  <dcterms:created xsi:type="dcterms:W3CDTF">2016-04-04T00:58:13Z</dcterms:created>
  <dcterms:modified xsi:type="dcterms:W3CDTF">2017-02-05T15:35:10Z</dcterms:modified>
</cp:coreProperties>
</file>