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6" r:id="rId5"/>
    <p:sldId id="269" r:id="rId6"/>
    <p:sldId id="273" r:id="rId7"/>
    <p:sldId id="270" r:id="rId8"/>
    <p:sldId id="275" r:id="rId9"/>
    <p:sldId id="274" r:id="rId10"/>
    <p:sldId id="277" r:id="rId11"/>
    <p:sldId id="278" r:id="rId12"/>
    <p:sldId id="279" r:id="rId13"/>
  </p:sldIdLst>
  <p:sldSz cx="6858000" cy="9906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pos="1094" userDrawn="1">
          <p15:clr>
            <a:srgbClr val="A4A3A4"/>
          </p15:clr>
        </p15:guide>
        <p15:guide id="5" orient="horz" pos="1646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orient="horz" pos="2099" userDrawn="1">
          <p15:clr>
            <a:srgbClr val="A4A3A4"/>
          </p15:clr>
        </p15:guide>
        <p15:guide id="8" orient="horz" pos="1170" userDrawn="1">
          <p15:clr>
            <a:srgbClr val="A4A3A4"/>
          </p15:clr>
        </p15:guide>
        <p15:guide id="9" orient="horz" pos="1419" userDrawn="1">
          <p15:clr>
            <a:srgbClr val="A4A3A4"/>
          </p15:clr>
        </p15:guide>
        <p15:guide id="10" orient="horz" pos="2326" userDrawn="1">
          <p15:clr>
            <a:srgbClr val="A4A3A4"/>
          </p15:clr>
        </p15:guide>
        <p15:guide id="11" orient="horz" pos="2780" userDrawn="1">
          <p15:clr>
            <a:srgbClr val="A4A3A4"/>
          </p15:clr>
        </p15:guide>
        <p15:guide id="12" orient="horz" pos="3007" userDrawn="1">
          <p15:clr>
            <a:srgbClr val="A4A3A4"/>
          </p15:clr>
        </p15:guide>
        <p15:guide id="13" orient="horz" pos="3233" userDrawn="1">
          <p15:clr>
            <a:srgbClr val="A4A3A4"/>
          </p15:clr>
        </p15:guide>
        <p15:guide id="14" orient="horz" pos="3460" userDrawn="1">
          <p15:clr>
            <a:srgbClr val="A4A3A4"/>
          </p15:clr>
        </p15:guide>
        <p15:guide id="15" orient="horz" pos="3687" userDrawn="1">
          <p15:clr>
            <a:srgbClr val="A4A3A4"/>
          </p15:clr>
        </p15:guide>
        <p15:guide id="16" orient="horz" pos="3914" userDrawn="1">
          <p15:clr>
            <a:srgbClr val="A4A3A4"/>
          </p15:clr>
        </p15:guide>
        <p15:guide id="17" orient="horz" pos="4141" userDrawn="1">
          <p15:clr>
            <a:srgbClr val="A4A3A4"/>
          </p15:clr>
        </p15:guide>
        <p15:guide id="18" orient="horz" pos="4367" userDrawn="1">
          <p15:clr>
            <a:srgbClr val="A4A3A4"/>
          </p15:clr>
        </p15:guide>
        <p15:guide id="19" orient="horz" pos="2553" userDrawn="1">
          <p15:clr>
            <a:srgbClr val="A4A3A4"/>
          </p15:clr>
        </p15:guide>
        <p15:guide id="20" orient="horz" pos="4594" userDrawn="1">
          <p15:clr>
            <a:srgbClr val="A4A3A4"/>
          </p15:clr>
        </p15:guide>
        <p15:guide id="21" orient="horz" pos="5048" userDrawn="1">
          <p15:clr>
            <a:srgbClr val="A4A3A4"/>
          </p15:clr>
        </p15:guide>
        <p15:guide id="22" orient="horz" pos="5275" userDrawn="1">
          <p15:clr>
            <a:srgbClr val="A4A3A4"/>
          </p15:clr>
        </p15:guide>
        <p15:guide id="23" orient="horz" pos="5501" userDrawn="1">
          <p15:clr>
            <a:srgbClr val="A4A3A4"/>
          </p15:clr>
        </p15:guide>
        <p15:guide id="24" orient="horz" pos="5728" userDrawn="1">
          <p15:clr>
            <a:srgbClr val="A4A3A4"/>
          </p15:clr>
        </p15:guide>
        <p15:guide id="25" orient="horz" pos="5955" userDrawn="1">
          <p15:clr>
            <a:srgbClr val="A4A3A4"/>
          </p15:clr>
        </p15:guide>
        <p15:guide id="26" orient="horz" pos="6182" userDrawn="1">
          <p15:clr>
            <a:srgbClr val="A4A3A4"/>
          </p15:clr>
        </p15:guide>
        <p15:guide id="27" orient="horz" pos="4821" userDrawn="1">
          <p15:clr>
            <a:srgbClr val="A4A3A4"/>
          </p15:clr>
        </p15:guide>
        <p15:guide id="28" orient="horz" userDrawn="1">
          <p15:clr>
            <a:srgbClr val="A4A3A4"/>
          </p15:clr>
        </p15:guide>
        <p15:guide id="30" pos="2160" userDrawn="1">
          <p15:clr>
            <a:srgbClr val="A4A3A4"/>
          </p15:clr>
        </p15:guide>
        <p15:guide id="31" pos="3249" userDrawn="1">
          <p15:clr>
            <a:srgbClr val="A4A3A4"/>
          </p15:clr>
        </p15:guide>
        <p15:guide id="32" pos="5" userDrawn="1">
          <p15:clr>
            <a:srgbClr val="A4A3A4"/>
          </p15:clr>
        </p15:guide>
        <p15:guide id="33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2DCF0"/>
    <a:srgbClr val="FFAEAF"/>
    <a:srgbClr val="FFEBAD"/>
    <a:srgbClr val="F9AEFF"/>
    <a:srgbClr val="AEFFAE"/>
    <a:srgbClr val="FFC7FF"/>
    <a:srgbClr val="00FA00"/>
    <a:srgbClr val="F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>
        <p:scale>
          <a:sx n="81" d="100"/>
          <a:sy n="81" d="100"/>
        </p:scale>
        <p:origin x="2296" y="-256"/>
      </p:cViewPr>
      <p:guideLst>
        <p:guide orient="horz" pos="965"/>
        <p:guide pos="3226"/>
        <p:guide pos="1094"/>
        <p:guide orient="horz" pos="1646"/>
        <p:guide orient="horz" pos="1873"/>
        <p:guide orient="horz" pos="2099"/>
        <p:guide orient="horz" pos="1170"/>
        <p:guide orient="horz" pos="1419"/>
        <p:guide orient="horz" pos="2326"/>
        <p:guide orient="horz" pos="2780"/>
        <p:guide orient="horz" pos="3007"/>
        <p:guide orient="horz" pos="3233"/>
        <p:guide orient="horz" pos="3460"/>
        <p:guide orient="horz" pos="3687"/>
        <p:guide orient="horz" pos="3914"/>
        <p:guide orient="horz" pos="4141"/>
        <p:guide orient="horz" pos="4367"/>
        <p:guide orient="horz" pos="2553"/>
        <p:guide orient="horz" pos="4594"/>
        <p:guide orient="horz" pos="5048"/>
        <p:guide orient="horz" pos="5275"/>
        <p:guide orient="horz" pos="5501"/>
        <p:guide orient="horz" pos="5728"/>
        <p:guide orient="horz" pos="5955"/>
        <p:guide orient="horz" pos="6182"/>
        <p:guide orient="horz" pos="4821"/>
        <p:guide orient="horz"/>
        <p:guide pos="2160"/>
        <p:guide pos="3249"/>
        <p:guide pos="5"/>
        <p:guide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&#12502;&#12483;&#12463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7447216"/>
        <c:axId val="-2144038368"/>
      </c:lineChart>
      <c:catAx>
        <c:axId val="-2147447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44038368"/>
        <c:crosses val="autoZero"/>
        <c:auto val="1"/>
        <c:lblAlgn val="ctr"/>
        <c:lblOffset val="100"/>
        <c:noMultiLvlLbl val="0"/>
      </c:catAx>
      <c:valAx>
        <c:axId val="-2144038368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4744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609216"/>
        <c:axId val="-2144911520"/>
      </c:lineChart>
      <c:catAx>
        <c:axId val="-2143609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44911520"/>
        <c:crosses val="autoZero"/>
        <c:auto val="1"/>
        <c:lblAlgn val="ctr"/>
        <c:lblOffset val="100"/>
        <c:noMultiLvlLbl val="0"/>
      </c:catAx>
      <c:valAx>
        <c:axId val="-2144911520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4360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581024"/>
        <c:axId val="-2144127936"/>
      </c:lineChart>
      <c:catAx>
        <c:axId val="-2143581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4127936"/>
        <c:crosses val="autoZero"/>
        <c:auto val="1"/>
        <c:lblAlgn val="ctr"/>
        <c:lblOffset val="100"/>
        <c:noMultiLvlLbl val="0"/>
      </c:catAx>
      <c:valAx>
        <c:axId val="-214412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58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452992"/>
        <c:axId val="-2143382864"/>
      </c:lineChart>
      <c:catAx>
        <c:axId val="-214345299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43382864"/>
        <c:crosses val="autoZero"/>
        <c:auto val="1"/>
        <c:lblAlgn val="ctr"/>
        <c:lblOffset val="100"/>
        <c:noMultiLvlLbl val="0"/>
      </c:catAx>
      <c:valAx>
        <c:axId val="-2143382864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4345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759632"/>
        <c:axId val="-2144639216"/>
      </c:lineChart>
      <c:catAx>
        <c:axId val="214275963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44639216"/>
        <c:crosses val="autoZero"/>
        <c:auto val="1"/>
        <c:lblAlgn val="ctr"/>
        <c:lblOffset val="100"/>
        <c:noMultiLvlLbl val="0"/>
      </c:catAx>
      <c:valAx>
        <c:axId val="-2144639216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275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494576"/>
        <c:axId val="-2143491360"/>
      </c:lineChart>
      <c:catAx>
        <c:axId val="-2143494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491360"/>
        <c:crosses val="autoZero"/>
        <c:auto val="1"/>
        <c:lblAlgn val="ctr"/>
        <c:lblOffset val="100"/>
        <c:noMultiLvlLbl val="0"/>
      </c:catAx>
      <c:valAx>
        <c:axId val="-21434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49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1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597E-02FA-431A-AD18-6607E101F846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GECCO</a:t>
            </a:r>
            <a:r>
              <a:rPr kumimoji="1" lang="en-US" altLang="ja-JP" dirty="0"/>
              <a:t>2017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/>
          <p:cNvCxnSpPr>
            <a:stCxn id="47" idx="2"/>
            <a:endCxn id="58" idx="0"/>
          </p:cNvCxnSpPr>
          <p:nvPr/>
        </p:nvCxnSpPr>
        <p:spPr>
          <a:xfrm>
            <a:off x="2483606" y="6251191"/>
            <a:ext cx="941520" cy="10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5" idx="2"/>
            <a:endCxn id="53" idx="0"/>
          </p:cNvCxnSpPr>
          <p:nvPr/>
        </p:nvCxnSpPr>
        <p:spPr>
          <a:xfrm flipH="1">
            <a:off x="3425126" y="4085790"/>
            <a:ext cx="955485" cy="2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2975200" y="804555"/>
            <a:ext cx="914400" cy="3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Input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36725" y="153378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(64,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9947" y="153378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Concat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5" idx="0"/>
          </p:cNvCxnSpPr>
          <p:nvPr/>
        </p:nvCxnSpPr>
        <p:spPr>
          <a:xfrm flipH="1">
            <a:off x="2477389" y="1194699"/>
            <a:ext cx="955011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3432400" y="1194699"/>
            <a:ext cx="948211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4" idx="2"/>
            <a:endCxn id="6" idx="0"/>
          </p:cNvCxnSpPr>
          <p:nvPr/>
        </p:nvCxnSpPr>
        <p:spPr>
          <a:xfrm rot="16200000" flipH="1">
            <a:off x="3736965" y="890133"/>
            <a:ext cx="339081" cy="948211"/>
          </a:xfrm>
          <a:prstGeom prst="curvedConnector3">
            <a:avLst>
              <a:gd name="adj1" fmla="val 12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36725" y="2252663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39947" y="226612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(64,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39947" y="2973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5" idx="2"/>
            <a:endCxn id="15" idx="0"/>
          </p:cNvCxnSpPr>
          <p:nvPr/>
        </p:nvCxnSpPr>
        <p:spPr>
          <a:xfrm>
            <a:off x="2477389" y="1927045"/>
            <a:ext cx="0" cy="3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16" idx="0"/>
          </p:cNvCxnSpPr>
          <p:nvPr/>
        </p:nvCxnSpPr>
        <p:spPr>
          <a:xfrm>
            <a:off x="4380611" y="1927045"/>
            <a:ext cx="0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2"/>
            <a:endCxn id="17" idx="0"/>
          </p:cNvCxnSpPr>
          <p:nvPr/>
        </p:nvCxnSpPr>
        <p:spPr>
          <a:xfrm>
            <a:off x="4380611" y="2659391"/>
            <a:ext cx="0" cy="3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736725" y="2973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39947" y="3692525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36725" y="3692525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15" idx="2"/>
            <a:endCxn id="24" idx="0"/>
          </p:cNvCxnSpPr>
          <p:nvPr/>
        </p:nvCxnSpPr>
        <p:spPr>
          <a:xfrm>
            <a:off x="2477389" y="2645928"/>
            <a:ext cx="0" cy="3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/>
          <p:cNvSpPr/>
          <p:nvPr/>
        </p:nvSpPr>
        <p:spPr>
          <a:xfrm>
            <a:off x="1456841" y="1929539"/>
            <a:ext cx="1968285" cy="1751308"/>
          </a:xfrm>
          <a:prstGeom prst="arc">
            <a:avLst>
              <a:gd name="adj1" fmla="val 5266567"/>
              <a:gd name="adj2" fmla="val 1618938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17" idx="2"/>
            <a:endCxn id="25" idx="0"/>
          </p:cNvCxnSpPr>
          <p:nvPr/>
        </p:nvCxnSpPr>
        <p:spPr>
          <a:xfrm>
            <a:off x="4380611" y="3366653"/>
            <a:ext cx="0" cy="3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736725" y="441325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円弧 36"/>
          <p:cNvSpPr/>
          <p:nvPr/>
        </p:nvSpPr>
        <p:spPr>
          <a:xfrm>
            <a:off x="1493246" y="3381080"/>
            <a:ext cx="1968285" cy="1032170"/>
          </a:xfrm>
          <a:prstGeom prst="arc">
            <a:avLst>
              <a:gd name="adj1" fmla="val 5266567"/>
              <a:gd name="adj2" fmla="val 1618938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639947" y="441325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26" idx="2"/>
            <a:endCxn id="38" idx="0"/>
          </p:cNvCxnSpPr>
          <p:nvPr/>
        </p:nvCxnSpPr>
        <p:spPr>
          <a:xfrm>
            <a:off x="2477389" y="4085790"/>
            <a:ext cx="1903222" cy="3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639947" y="5132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8" idx="2"/>
            <a:endCxn id="41" idx="0"/>
          </p:cNvCxnSpPr>
          <p:nvPr/>
        </p:nvCxnSpPr>
        <p:spPr>
          <a:xfrm>
            <a:off x="4380611" y="4806515"/>
            <a:ext cx="0" cy="32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1736724" y="5132133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6" idx="2"/>
            <a:endCxn id="44" idx="0"/>
          </p:cNvCxnSpPr>
          <p:nvPr/>
        </p:nvCxnSpPr>
        <p:spPr>
          <a:xfrm flipH="1">
            <a:off x="2477388" y="4806515"/>
            <a:ext cx="1" cy="3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42942" y="585792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2"/>
            <a:endCxn id="47" idx="0"/>
          </p:cNvCxnSpPr>
          <p:nvPr/>
        </p:nvCxnSpPr>
        <p:spPr>
          <a:xfrm>
            <a:off x="2477388" y="5525398"/>
            <a:ext cx="6218" cy="3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3639947" y="585127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1" idx="2"/>
            <a:endCxn id="50" idx="0"/>
          </p:cNvCxnSpPr>
          <p:nvPr/>
        </p:nvCxnSpPr>
        <p:spPr>
          <a:xfrm>
            <a:off x="4380611" y="5525653"/>
            <a:ext cx="0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684462" y="6570152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0" idx="2"/>
            <a:endCxn id="53" idx="0"/>
          </p:cNvCxnSpPr>
          <p:nvPr/>
        </p:nvCxnSpPr>
        <p:spPr>
          <a:xfrm flipH="1">
            <a:off x="3425126" y="6244535"/>
            <a:ext cx="955485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684462" y="729594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/>
          <p:cNvCxnSpPr>
            <a:stCxn id="53" idx="2"/>
            <a:endCxn id="58" idx="0"/>
          </p:cNvCxnSpPr>
          <p:nvPr/>
        </p:nvCxnSpPr>
        <p:spPr>
          <a:xfrm>
            <a:off x="3425126" y="6963417"/>
            <a:ext cx="0" cy="33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688336" y="801482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>
            <a:stCxn id="58" idx="2"/>
            <a:endCxn id="63" idx="0"/>
          </p:cNvCxnSpPr>
          <p:nvPr/>
        </p:nvCxnSpPr>
        <p:spPr>
          <a:xfrm>
            <a:off x="3425126" y="7689211"/>
            <a:ext cx="3874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弧 65"/>
          <p:cNvSpPr/>
          <p:nvPr/>
        </p:nvSpPr>
        <p:spPr>
          <a:xfrm>
            <a:off x="2448257" y="6963417"/>
            <a:ext cx="1968285" cy="1032170"/>
          </a:xfrm>
          <a:prstGeom prst="arc">
            <a:avLst>
              <a:gd name="adj1" fmla="val 16123715"/>
              <a:gd name="adj2" fmla="val 534235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2684462" y="8740622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684462" y="9453563"/>
            <a:ext cx="1480384" cy="3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S</a:t>
            </a:r>
            <a:r>
              <a:rPr lang="en-US" altLang="ja-JP" dirty="0" err="1" smtClean="0">
                <a:solidFill>
                  <a:schemeClr val="tx1"/>
                </a:solidFill>
              </a:rPr>
              <a:t>oftmax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>
            <a:stCxn id="63" idx="2"/>
            <a:endCxn id="67" idx="0"/>
          </p:cNvCxnSpPr>
          <p:nvPr/>
        </p:nvCxnSpPr>
        <p:spPr>
          <a:xfrm flipH="1">
            <a:off x="3425126" y="8408093"/>
            <a:ext cx="3874" cy="33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7" idx="2"/>
            <a:endCxn id="68" idx="0"/>
          </p:cNvCxnSpPr>
          <p:nvPr/>
        </p:nvCxnSpPr>
        <p:spPr>
          <a:xfrm flipH="1">
            <a:off x="3424654" y="9133887"/>
            <a:ext cx="472" cy="31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4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図形グループ 73"/>
          <p:cNvGrpSpPr/>
          <p:nvPr/>
        </p:nvGrpSpPr>
        <p:grpSpPr>
          <a:xfrm>
            <a:off x="949912" y="804555"/>
            <a:ext cx="4948540" cy="8319760"/>
            <a:chOff x="949912" y="804555"/>
            <a:chExt cx="4948540" cy="8319760"/>
          </a:xfrm>
        </p:grpSpPr>
        <p:cxnSp>
          <p:nvCxnSpPr>
            <p:cNvPr id="68" name="直線矢印コネクタ 67"/>
            <p:cNvCxnSpPr>
              <a:stCxn id="61" idx="2"/>
              <a:endCxn id="64" idx="0"/>
            </p:cNvCxnSpPr>
            <p:nvPr/>
          </p:nvCxnSpPr>
          <p:spPr>
            <a:xfrm>
              <a:off x="1690576" y="4806515"/>
              <a:ext cx="1733606" cy="248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30" idx="2"/>
              <a:endCxn id="42" idx="0"/>
            </p:cNvCxnSpPr>
            <p:nvPr/>
          </p:nvCxnSpPr>
          <p:spPr>
            <a:xfrm flipH="1">
              <a:off x="3424182" y="4087378"/>
              <a:ext cx="1733606" cy="248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75200" y="804555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683518" y="15319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84462" y="873417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S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49912" y="15319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417124" y="1536901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2"/>
              <a:endCxn id="7" idx="0"/>
            </p:cNvCxnSpPr>
            <p:nvPr/>
          </p:nvCxnSpPr>
          <p:spPr>
            <a:xfrm flipH="1">
              <a:off x="1690576" y="1194699"/>
              <a:ext cx="1741824" cy="33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4" idx="2"/>
              <a:endCxn id="5" idx="0"/>
            </p:cNvCxnSpPr>
            <p:nvPr/>
          </p:nvCxnSpPr>
          <p:spPr>
            <a:xfrm flipH="1">
              <a:off x="3424182" y="1194699"/>
              <a:ext cx="8218" cy="33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4" idx="2"/>
              <a:endCxn id="8" idx="0"/>
            </p:cNvCxnSpPr>
            <p:nvPr/>
          </p:nvCxnSpPr>
          <p:spPr>
            <a:xfrm>
              <a:off x="3432400" y="1194699"/>
              <a:ext cx="1725388" cy="342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コネクタ 17"/>
            <p:cNvCxnSpPr>
              <a:endCxn id="8" idx="0"/>
            </p:cNvCxnSpPr>
            <p:nvPr/>
          </p:nvCxnSpPr>
          <p:spPr>
            <a:xfrm>
              <a:off x="3432400" y="1194698"/>
              <a:ext cx="1725388" cy="34220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2683518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417124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17124" y="2973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0" idx="0"/>
            </p:cNvCxnSpPr>
            <p:nvPr/>
          </p:nvCxnSpPr>
          <p:spPr>
            <a:xfrm>
              <a:off x="3424182" y="192520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8" idx="2"/>
              <a:endCxn id="21" idx="0"/>
            </p:cNvCxnSpPr>
            <p:nvPr/>
          </p:nvCxnSpPr>
          <p:spPr>
            <a:xfrm>
              <a:off x="5157788" y="1930166"/>
              <a:ext cx="0" cy="322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21" idx="2"/>
              <a:endCxn id="22" idx="0"/>
            </p:cNvCxnSpPr>
            <p:nvPr/>
          </p:nvCxnSpPr>
          <p:spPr>
            <a:xfrm>
              <a:off x="5157788" y="264592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2688336" y="2973387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417124" y="369411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91736" y="3694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9912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9912" y="2973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矢印コネクタ 34"/>
            <p:cNvCxnSpPr>
              <a:stCxn id="7" idx="2"/>
              <a:endCxn id="32" idx="0"/>
            </p:cNvCxnSpPr>
            <p:nvPr/>
          </p:nvCxnSpPr>
          <p:spPr>
            <a:xfrm>
              <a:off x="1690576" y="192520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stCxn id="32" idx="2"/>
              <a:endCxn id="33" idx="0"/>
            </p:cNvCxnSpPr>
            <p:nvPr/>
          </p:nvCxnSpPr>
          <p:spPr>
            <a:xfrm>
              <a:off x="1690576" y="264592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2683518" y="4413250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683518" y="5132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949912" y="3694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683518" y="585311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683518" y="65738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/>
            <p:cNvCxnSpPr>
              <a:stCxn id="41" idx="2"/>
              <a:endCxn id="42" idx="0"/>
            </p:cNvCxnSpPr>
            <p:nvPr/>
          </p:nvCxnSpPr>
          <p:spPr>
            <a:xfrm>
              <a:off x="3424182" y="624637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8" idx="2"/>
              <a:endCxn id="39" idx="0"/>
            </p:cNvCxnSpPr>
            <p:nvPr/>
          </p:nvCxnSpPr>
          <p:spPr>
            <a:xfrm>
              <a:off x="3424182" y="4806515"/>
              <a:ext cx="0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39" idx="2"/>
              <a:endCxn id="41" idx="0"/>
            </p:cNvCxnSpPr>
            <p:nvPr/>
          </p:nvCxnSpPr>
          <p:spPr>
            <a:xfrm>
              <a:off x="3424182" y="552565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31" idx="2"/>
              <a:endCxn id="38" idx="0"/>
            </p:cNvCxnSpPr>
            <p:nvPr/>
          </p:nvCxnSpPr>
          <p:spPr>
            <a:xfrm flipH="1">
              <a:off x="3424182" y="4087377"/>
              <a:ext cx="8218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29" idx="2"/>
              <a:endCxn id="31" idx="0"/>
            </p:cNvCxnSpPr>
            <p:nvPr/>
          </p:nvCxnSpPr>
          <p:spPr>
            <a:xfrm>
              <a:off x="3429000" y="3366652"/>
              <a:ext cx="340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33" idx="2"/>
              <a:endCxn id="40" idx="0"/>
            </p:cNvCxnSpPr>
            <p:nvPr/>
          </p:nvCxnSpPr>
          <p:spPr>
            <a:xfrm>
              <a:off x="1690576" y="3366653"/>
              <a:ext cx="0" cy="32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20" idx="2"/>
              <a:endCxn id="29" idx="0"/>
            </p:cNvCxnSpPr>
            <p:nvPr/>
          </p:nvCxnSpPr>
          <p:spPr>
            <a:xfrm>
              <a:off x="3424182" y="2645928"/>
              <a:ext cx="4818" cy="32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stCxn id="22" idx="2"/>
              <a:endCxn id="30" idx="0"/>
            </p:cNvCxnSpPr>
            <p:nvPr/>
          </p:nvCxnSpPr>
          <p:spPr>
            <a:xfrm>
              <a:off x="5157788" y="336665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>
            <a:xfrm>
              <a:off x="949912" y="4413250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線矢印コネクタ 62"/>
            <p:cNvCxnSpPr>
              <a:stCxn id="40" idx="2"/>
              <a:endCxn id="61" idx="0"/>
            </p:cNvCxnSpPr>
            <p:nvPr/>
          </p:nvCxnSpPr>
          <p:spPr>
            <a:xfrm>
              <a:off x="1690576" y="4087377"/>
              <a:ext cx="0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/>
          </p:nvSpPr>
          <p:spPr>
            <a:xfrm>
              <a:off x="2683518" y="7292975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矢印コネクタ 65"/>
            <p:cNvCxnSpPr>
              <a:stCxn id="42" idx="2"/>
              <a:endCxn id="64" idx="0"/>
            </p:cNvCxnSpPr>
            <p:nvPr/>
          </p:nvCxnSpPr>
          <p:spPr>
            <a:xfrm>
              <a:off x="3424182" y="6967103"/>
              <a:ext cx="0" cy="32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2683518" y="8012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線矢印コネクタ 70"/>
            <p:cNvCxnSpPr>
              <a:stCxn id="69" idx="2"/>
              <a:endCxn id="6" idx="0"/>
            </p:cNvCxnSpPr>
            <p:nvPr/>
          </p:nvCxnSpPr>
          <p:spPr>
            <a:xfrm>
              <a:off x="3424182" y="8405377"/>
              <a:ext cx="472" cy="32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64" idx="2"/>
              <a:endCxn id="69" idx="0"/>
            </p:cNvCxnSpPr>
            <p:nvPr/>
          </p:nvCxnSpPr>
          <p:spPr>
            <a:xfrm>
              <a:off x="3424182" y="7686240"/>
              <a:ext cx="0" cy="32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3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3135" y="2011071"/>
            <a:ext cx="9017695" cy="2807698"/>
            <a:chOff x="3135" y="2011071"/>
            <a:chExt cx="9017695" cy="2807698"/>
          </a:xfrm>
        </p:grpSpPr>
        <p:cxnSp>
          <p:nvCxnSpPr>
            <p:cNvPr id="70" name="直線矢印コネクタ 69"/>
            <p:cNvCxnSpPr>
              <a:stCxn id="179" idx="3"/>
              <a:endCxn id="175" idx="1"/>
            </p:cNvCxnSpPr>
            <p:nvPr/>
          </p:nvCxnSpPr>
          <p:spPr>
            <a:xfrm>
              <a:off x="2693391" y="2486496"/>
              <a:ext cx="209678" cy="7882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1873738" y="3274772"/>
              <a:ext cx="275053" cy="5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  <a:endCxn id="175" idx="1"/>
            </p:cNvCxnSpPr>
            <p:nvPr/>
          </p:nvCxnSpPr>
          <p:spPr>
            <a:xfrm>
              <a:off x="2690875" y="3274772"/>
              <a:ext cx="212194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1940796" y="2486727"/>
              <a:ext cx="961279" cy="78855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12956" y="2011077"/>
              <a:ext cx="667765" cy="722494"/>
              <a:chOff x="1583253" y="1623727"/>
              <a:chExt cx="694495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83253" y="1861221"/>
                <a:ext cx="548966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(32, 3)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763823" y="1623727"/>
                <a:ext cx="51392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1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12958" y="2805838"/>
              <a:ext cx="656600" cy="716513"/>
              <a:chOff x="1310743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10743" y="2024357"/>
                <a:ext cx="486894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(max)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60599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2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148797" y="2815580"/>
              <a:ext cx="666069" cy="705759"/>
              <a:chOff x="2277815" y="1827825"/>
              <a:chExt cx="615659" cy="652344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77815" y="2024357"/>
                <a:ext cx="50105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(64, 3)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437660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4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8" name="グループ化 126"/>
            <p:cNvGrpSpPr/>
            <p:nvPr/>
          </p:nvGrpSpPr>
          <p:grpSpPr>
            <a:xfrm>
              <a:off x="2148799" y="2011071"/>
              <a:ext cx="667770" cy="722498"/>
              <a:chOff x="2277736" y="510858"/>
              <a:chExt cx="615966" cy="666449"/>
            </a:xfrm>
          </p:grpSpPr>
          <p:sp>
            <p:nvSpPr>
              <p:cNvPr id="179" name="正方形/長方形 178"/>
              <p:cNvSpPr/>
              <p:nvPr/>
            </p:nvSpPr>
            <p:spPr>
              <a:xfrm>
                <a:off x="2277736" y="721495"/>
                <a:ext cx="502344" cy="45581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1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(64, 5)</a:t>
                </a:r>
                <a:endParaRPr kumimoji="0" lang="ja-JP" altLang="en-US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2437888" y="510858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3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9" name="グループ化 127"/>
            <p:cNvGrpSpPr/>
            <p:nvPr/>
          </p:nvGrpSpPr>
          <p:grpSpPr>
            <a:xfrm>
              <a:off x="2902075" y="2011071"/>
              <a:ext cx="661844" cy="722498"/>
              <a:chOff x="3276531" y="510235"/>
              <a:chExt cx="611071" cy="667072"/>
            </a:xfrm>
          </p:grpSpPr>
          <p:sp>
            <p:nvSpPr>
              <p:cNvPr id="177" name="正方形/長方形 176"/>
              <p:cNvSpPr/>
              <p:nvPr/>
            </p:nvSpPr>
            <p:spPr>
              <a:xfrm>
                <a:off x="3276531" y="721495"/>
                <a:ext cx="487344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1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pool</a:t>
                </a:r>
              </a:p>
              <a:p>
                <a:pPr lvl="0" algn="ctr">
                  <a:defRPr/>
                </a:pPr>
                <a:r>
                  <a:rPr kumimoji="0" lang="en-US" altLang="ja-JP" sz="11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(max)</a:t>
                </a:r>
                <a:endParaRPr kumimoji="0" lang="ja-JP" altLang="en-US" sz="11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3431788" y="51023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5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80" name="グループ化 128"/>
            <p:cNvGrpSpPr/>
            <p:nvPr/>
          </p:nvGrpSpPr>
          <p:grpSpPr>
            <a:xfrm>
              <a:off x="2903069" y="2815581"/>
              <a:ext cx="655593" cy="705759"/>
              <a:chOff x="3276644" y="1827825"/>
              <a:chExt cx="605976" cy="65234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276644" y="2024357"/>
                <a:ext cx="486959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sum</a:t>
                </a:r>
                <a:endParaRPr kumimoji="0" lang="ja-JP" altLang="en-US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426806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6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202577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658456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18971" y="3678708"/>
              <a:ext cx="716831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(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node No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.)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00317" y="3608863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371753" y="360528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135" y="3877073"/>
              <a:ext cx="56265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Genotype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850399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007761" y="4285115"/>
              <a:ext cx="2168415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: not expressed in </a:t>
              </a: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the</a:t>
              </a: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phenotype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141" name="グループ化 177"/>
            <p:cNvGrpSpPr/>
            <p:nvPr/>
          </p:nvGrpSpPr>
          <p:grpSpPr>
            <a:xfrm>
              <a:off x="239923" y="4270868"/>
              <a:ext cx="2536210" cy="225267"/>
              <a:chOff x="2550770" y="4475470"/>
              <a:chExt cx="794655" cy="177119"/>
            </a:xfrm>
          </p:grpSpPr>
          <p:sp>
            <p:nvSpPr>
              <p:cNvPr id="144" name="正方形/長方形 143"/>
              <p:cNvSpPr/>
              <p:nvPr/>
            </p:nvSpPr>
            <p:spPr>
              <a:xfrm>
                <a:off x="2550770" y="4475471"/>
                <a:ext cx="224180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Function</a:t>
                </a:r>
                <a:r>
                  <a:rPr kumimoji="0" lang="en-US" altLang="ja-JP" sz="80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ID</a:t>
                </a:r>
                <a:endParaRPr kumimoji="0" lang="ja-JP" altLang="en-US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774949" y="4475470"/>
                <a:ext cx="283394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Input1 </a:t>
                </a:r>
                <a:r>
                  <a:rPr kumimoji="0" lang="en-US" altLang="ja-JP" sz="80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node No</a:t>
                </a: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.</a:t>
                </a:r>
                <a:endParaRPr kumimoji="0" lang="ja-JP" altLang="en-US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3058343" y="4475470"/>
                <a:ext cx="287082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Input2 </a:t>
                </a:r>
                <a:r>
                  <a:rPr kumimoji="0" lang="en-US" altLang="ja-JP" sz="80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node No</a:t>
                </a:r>
                <a:r>
                  <a:rPr kumimoji="0" lang="en-US" altLang="ja-JP" sz="80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charset="-128"/>
                    <a:ea typeface="Hiragino Sans W4" charset="-128"/>
                    <a:cs typeface="Hiragino Sans W4" charset="-128"/>
                  </a:rPr>
                  <a:t>.</a:t>
                </a:r>
                <a:endParaRPr kumimoji="0" lang="ja-JP" altLang="en-US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cxnSp>
          <p:nvCxnSpPr>
            <p:cNvPr id="142" name="直線コネクタ 141"/>
            <p:cNvCxnSpPr/>
            <p:nvPr/>
          </p:nvCxnSpPr>
          <p:spPr>
            <a:xfrm flipH="1">
              <a:off x="239922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289712" y="4106555"/>
              <a:ext cx="1478448" cy="163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202580" cy="3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429902" y="2956237"/>
              <a:ext cx="272015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28095" y="3613070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06230" y="360528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057792" y="3612410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080768" y="360559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3990951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745406" y="3605287"/>
              <a:ext cx="15631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16214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163" y="4396340"/>
              <a:ext cx="422429" cy="422429"/>
            </a:xfrm>
            <a:prstGeom prst="rect">
              <a:avLst/>
            </a:prstGeom>
          </p:spPr>
        </p:pic>
        <p:sp>
          <p:nvSpPr>
            <p:cNvPr id="235" name="正方形/長方形 234"/>
            <p:cNvSpPr/>
            <p:nvPr/>
          </p:nvSpPr>
          <p:spPr>
            <a:xfrm>
              <a:off x="7618215" y="3700110"/>
              <a:ext cx="428850" cy="41573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kumimoji="0" lang="en-US" altLang="ja-JP" sz="1400" kern="0" dirty="0">
                <a:solidFill>
                  <a:prstClr val="black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37" name="直線コネクタ 236"/>
            <p:cNvCxnSpPr>
              <a:stCxn id="235" idx="1"/>
              <a:endCxn id="235" idx="3"/>
            </p:cNvCxnSpPr>
            <p:nvPr/>
          </p:nvCxnSpPr>
          <p:spPr>
            <a:xfrm>
              <a:off x="7618215" y="3907977"/>
              <a:ext cx="428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>
              <a:stCxn id="235" idx="0"/>
              <a:endCxn id="235" idx="2"/>
            </p:cNvCxnSpPr>
            <p:nvPr/>
          </p:nvCxnSpPr>
          <p:spPr>
            <a:xfrm>
              <a:off x="7832640" y="3700110"/>
              <a:ext cx="0" cy="415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テキスト ボックス 241"/>
            <p:cNvSpPr txBox="1"/>
            <p:nvPr/>
          </p:nvSpPr>
          <p:spPr>
            <a:xfrm>
              <a:off x="6661109" y="3673866"/>
              <a:ext cx="1040172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# </a:t>
              </a: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kernels 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32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4" name="テキスト ボックス 253"/>
            <p:cNvSpPr txBox="1"/>
            <p:nvPr/>
          </p:nvSpPr>
          <p:spPr>
            <a:xfrm>
              <a:off x="8097930" y="3662602"/>
              <a:ext cx="922900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Max Pooling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2×2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stride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6" name="テキスト ボックス 255"/>
            <p:cNvSpPr txBox="1"/>
            <p:nvPr/>
          </p:nvSpPr>
          <p:spPr>
            <a:xfrm>
              <a:off x="6661109" y="3075390"/>
              <a:ext cx="1040172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# kernels 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size 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5×5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8" name="テキスト ボックス 257"/>
            <p:cNvSpPr txBox="1"/>
            <p:nvPr/>
          </p:nvSpPr>
          <p:spPr>
            <a:xfrm>
              <a:off x="8076229" y="3075390"/>
              <a:ext cx="944601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</a:p>
            <a:p>
              <a:pPr lvl="0"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# kernels  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kernel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size 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6979603" y="2532818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+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6840741" y="2011071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err="1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r>
                <a:rPr kumimoji="0" lang="en-US" altLang="ja-JP" sz="1100" kern="0" dirty="0" err="1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oftmax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373040" y="4106555"/>
              <a:ext cx="777338" cy="289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235" idx="2"/>
            </p:cNvCxnSpPr>
            <p:nvPr/>
          </p:nvCxnSpPr>
          <p:spPr>
            <a:xfrm flipV="1">
              <a:off x="7150378" y="4115844"/>
              <a:ext cx="682262" cy="2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V="1">
              <a:off x="63730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1"/>
              <a:endCxn id="259" idx="3"/>
            </p:cNvCxnSpPr>
            <p:nvPr/>
          </p:nvCxnSpPr>
          <p:spPr>
            <a:xfrm flipV="1">
              <a:off x="6373040" y="2844113"/>
              <a:ext cx="659973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 flipV="1">
              <a:off x="78326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257" idx="1"/>
              <a:endCxn id="259" idx="5"/>
            </p:cNvCxnSpPr>
            <p:nvPr/>
          </p:nvCxnSpPr>
          <p:spPr>
            <a:xfrm flipH="1" flipV="1">
              <a:off x="7290898" y="2844113"/>
              <a:ext cx="497262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161955" y="2384774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20482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7" name="直方体 256"/>
            <p:cNvSpPr/>
            <p:nvPr/>
          </p:nvSpPr>
          <p:spPr>
            <a:xfrm>
              <a:off x="761994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204829" y="3709400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3701917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err="1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softmax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 flipV="1">
              <a:off x="1940793" y="2486496"/>
              <a:ext cx="208006" cy="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894114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092488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30715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566373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764747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09820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C3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245478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443852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682079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17737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16111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366551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02209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00583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038810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274468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472842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05589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941247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406954" y="2606290"/>
              <a:ext cx="94460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Summation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6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082" y="4198512"/>
            <a:ext cx="2002359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500" y="4260454"/>
            <a:ext cx="19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Space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243841" y="498124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1501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1501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1501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1633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71633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71633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71765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71765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71765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58023" y="497519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19" name="直線矢印コネクタ 18"/>
          <p:cNvCxnSpPr>
            <a:stCxn id="7" idx="3"/>
            <a:endCxn id="8" idx="1"/>
          </p:cNvCxnSpPr>
          <p:nvPr/>
        </p:nvCxnSpPr>
        <p:spPr>
          <a:xfrm flipV="1">
            <a:off x="424199" y="480060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3"/>
            <a:endCxn id="9" idx="1"/>
          </p:cNvCxnSpPr>
          <p:nvPr/>
        </p:nvCxnSpPr>
        <p:spPr>
          <a:xfrm flipV="1">
            <a:off x="424199" y="5065375"/>
            <a:ext cx="147302" cy="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3"/>
            <a:endCxn id="10" idx="1"/>
          </p:cNvCxnSpPr>
          <p:nvPr/>
        </p:nvCxnSpPr>
        <p:spPr>
          <a:xfrm>
            <a:off x="424199" y="507142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751859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2" idx="1"/>
          </p:cNvCxnSpPr>
          <p:nvPr/>
        </p:nvCxnSpPr>
        <p:spPr>
          <a:xfrm>
            <a:off x="751859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3"/>
            <a:endCxn id="15" idx="1"/>
          </p:cNvCxnSpPr>
          <p:nvPr/>
        </p:nvCxnSpPr>
        <p:spPr>
          <a:xfrm>
            <a:off x="1051991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3"/>
            <a:endCxn id="17" idx="1"/>
          </p:cNvCxnSpPr>
          <p:nvPr/>
        </p:nvCxnSpPr>
        <p:spPr>
          <a:xfrm>
            <a:off x="1352123" y="506537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" idx="3"/>
            <a:endCxn id="14" idx="1"/>
          </p:cNvCxnSpPr>
          <p:nvPr/>
        </p:nvCxnSpPr>
        <p:spPr>
          <a:xfrm>
            <a:off x="1051991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0" idx="3"/>
            <a:endCxn id="13" idx="1"/>
          </p:cNvCxnSpPr>
          <p:nvPr/>
        </p:nvCxnSpPr>
        <p:spPr>
          <a:xfrm>
            <a:off x="751859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4831104" y="4198512"/>
            <a:ext cx="2010821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50154" y="4234568"/>
            <a:ext cx="114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Train Network</a:t>
            </a:r>
            <a:endParaRPr kumimoji="1" lang="ja-JP" altLang="en-US" sz="1200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5148685" y="4709283"/>
            <a:ext cx="1448820" cy="727389"/>
            <a:chOff x="2406258" y="4691503"/>
            <a:chExt cx="1448820" cy="727389"/>
          </a:xfrm>
        </p:grpSpPr>
        <p:sp>
          <p:nvSpPr>
            <p:cNvPr id="90" name="正方形/長方形 89"/>
            <p:cNvSpPr/>
            <p:nvPr/>
          </p:nvSpPr>
          <p:spPr>
            <a:xfrm>
              <a:off x="2406258" y="496232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3918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3918" y="5238534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3034050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034050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334182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674720" y="4956271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97" name="直線矢印コネクタ 96"/>
            <p:cNvCxnSpPr>
              <a:stCxn id="90" idx="3"/>
              <a:endCxn id="91" idx="1"/>
            </p:cNvCxnSpPr>
            <p:nvPr/>
          </p:nvCxnSpPr>
          <p:spPr>
            <a:xfrm flipV="1">
              <a:off x="2586616" y="4781682"/>
              <a:ext cx="147302" cy="2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0" idx="3"/>
              <a:endCxn id="92" idx="1"/>
            </p:cNvCxnSpPr>
            <p:nvPr/>
          </p:nvCxnSpPr>
          <p:spPr>
            <a:xfrm>
              <a:off x="2586616" y="5052502"/>
              <a:ext cx="147302" cy="27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1" idx="3"/>
              <a:endCxn id="93" idx="1"/>
            </p:cNvCxnSpPr>
            <p:nvPr/>
          </p:nvCxnSpPr>
          <p:spPr>
            <a:xfrm>
              <a:off x="2914276" y="4781682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93" idx="3"/>
              <a:endCxn id="95" idx="1"/>
            </p:cNvCxnSpPr>
            <p:nvPr/>
          </p:nvCxnSpPr>
          <p:spPr>
            <a:xfrm>
              <a:off x="3214408" y="4781682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92" idx="3"/>
              <a:endCxn id="94" idx="1"/>
            </p:cNvCxnSpPr>
            <p:nvPr/>
          </p:nvCxnSpPr>
          <p:spPr>
            <a:xfrm flipV="1">
              <a:off x="2914276" y="5046450"/>
              <a:ext cx="119774" cy="28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94" idx="3"/>
              <a:endCxn id="95" idx="1"/>
            </p:cNvCxnSpPr>
            <p:nvPr/>
          </p:nvCxnSpPr>
          <p:spPr>
            <a:xfrm>
              <a:off x="3214408" y="5046450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95" idx="3"/>
              <a:endCxn id="96" idx="1"/>
            </p:cNvCxnSpPr>
            <p:nvPr/>
          </p:nvCxnSpPr>
          <p:spPr>
            <a:xfrm>
              <a:off x="3514540" y="5046450"/>
              <a:ext cx="1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曲線コネクタ 104"/>
          <p:cNvCxnSpPr>
            <a:stCxn id="66" idx="2"/>
            <a:endCxn id="4" idx="2"/>
          </p:cNvCxnSpPr>
          <p:nvPr/>
        </p:nvCxnSpPr>
        <p:spPr>
          <a:xfrm rot="5400000">
            <a:off x="3432389" y="3242294"/>
            <a:ext cx="12700" cy="48082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2878311" y="5916281"/>
            <a:ext cx="121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R</a:t>
            </a:r>
            <a:r>
              <a:rPr kumimoji="1" lang="en-US" altLang="ja-JP" sz="1200"/>
              <a:t>eturn </a:t>
            </a:r>
            <a:r>
              <a:rPr kumimoji="1" lang="en-US" altLang="ja-JP" sz="1200" smtClean="0"/>
              <a:t>accuracy </a:t>
            </a:r>
            <a:endParaRPr kumimoji="1" lang="ja-JP" altLang="en-US" sz="1200" dirty="0"/>
          </a:p>
        </p:txBody>
      </p:sp>
      <p:cxnSp>
        <p:nvCxnSpPr>
          <p:cNvPr id="68" name="曲線コネクタ 67"/>
          <p:cNvCxnSpPr>
            <a:stCxn id="4" idx="0"/>
            <a:endCxn id="48" idx="0"/>
          </p:cNvCxnSpPr>
          <p:nvPr/>
        </p:nvCxnSpPr>
        <p:spPr>
          <a:xfrm rot="16200000" flipH="1">
            <a:off x="2234990" y="2991784"/>
            <a:ext cx="6350" cy="2419807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551218" y="3696079"/>
            <a:ext cx="148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Evolve Architecture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48" name="角丸四角形 47"/>
          <p:cNvSpPr/>
          <p:nvPr/>
        </p:nvSpPr>
        <p:spPr>
          <a:xfrm>
            <a:off x="2418852" y="4204862"/>
            <a:ext cx="2058434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6266" y="4266804"/>
            <a:ext cx="2055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Candidate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2697954" y="498759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025614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025614" y="526380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325746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325746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625878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012136" y="498154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61" name="直線矢印コネクタ 60"/>
          <p:cNvCxnSpPr>
            <a:stCxn id="53" idx="3"/>
            <a:endCxn id="54" idx="1"/>
          </p:cNvCxnSpPr>
          <p:nvPr/>
        </p:nvCxnSpPr>
        <p:spPr>
          <a:xfrm flipV="1">
            <a:off x="2878312" y="480695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3" idx="3"/>
          </p:cNvCxnSpPr>
          <p:nvPr/>
        </p:nvCxnSpPr>
        <p:spPr>
          <a:xfrm>
            <a:off x="2878312" y="507777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3"/>
          </p:cNvCxnSpPr>
          <p:nvPr/>
        </p:nvCxnSpPr>
        <p:spPr>
          <a:xfrm>
            <a:off x="3205972" y="480695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61" idx="1"/>
          </p:cNvCxnSpPr>
          <p:nvPr/>
        </p:nvCxnSpPr>
        <p:spPr>
          <a:xfrm>
            <a:off x="3506104" y="4806957"/>
            <a:ext cx="119774" cy="2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58" idx="1"/>
          </p:cNvCxnSpPr>
          <p:nvPr/>
        </p:nvCxnSpPr>
        <p:spPr>
          <a:xfrm flipV="1">
            <a:off x="3205972" y="5071725"/>
            <a:ext cx="119774" cy="2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58" idx="3"/>
            <a:endCxn id="61" idx="1"/>
          </p:cNvCxnSpPr>
          <p:nvPr/>
        </p:nvCxnSpPr>
        <p:spPr>
          <a:xfrm>
            <a:off x="3506104" y="507172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3"/>
            <a:endCxn id="63" idx="1"/>
          </p:cNvCxnSpPr>
          <p:nvPr/>
        </p:nvCxnSpPr>
        <p:spPr>
          <a:xfrm>
            <a:off x="3806236" y="507172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3" idx="3"/>
            <a:endCxn id="16" idx="1"/>
          </p:cNvCxnSpPr>
          <p:nvPr/>
        </p:nvCxnSpPr>
        <p:spPr>
          <a:xfrm>
            <a:off x="1051991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48" idx="0"/>
            <a:endCxn id="66" idx="0"/>
          </p:cNvCxnSpPr>
          <p:nvPr/>
        </p:nvCxnSpPr>
        <p:spPr>
          <a:xfrm rot="5400000" flipH="1" flipV="1">
            <a:off x="4639117" y="3007464"/>
            <a:ext cx="6350" cy="2388446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163859" y="3701297"/>
            <a:ext cx="139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B</a:t>
            </a:r>
            <a:r>
              <a:rPr lang="en-US" altLang="ja-JP" sz="1200" dirty="0" smtClean="0"/>
              <a:t>uild Network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9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74811" y="2706973"/>
            <a:ext cx="6565514" cy="3363954"/>
            <a:chOff x="174811" y="2706973"/>
            <a:chExt cx="6565514" cy="3363954"/>
          </a:xfrm>
        </p:grpSpPr>
        <p:sp>
          <p:nvSpPr>
            <p:cNvPr id="61" name="正方形/長方形 60"/>
            <p:cNvSpPr/>
            <p:nvPr/>
          </p:nvSpPr>
          <p:spPr>
            <a:xfrm>
              <a:off x="1882587" y="5338482"/>
              <a:ext cx="1526241" cy="5822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95835" y="5342790"/>
              <a:ext cx="1492624" cy="57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21976" y="4450975"/>
              <a:ext cx="1613647" cy="537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pic>
          <p:nvPicPr>
            <p:cNvPr id="809" name="図 8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3925" y="31644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8" name="図 8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440" y="3227271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6" name="図 8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925" y="473932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5" name="図 8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440" y="481274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3" name="角丸四角形 72"/>
            <p:cNvSpPr/>
            <p:nvPr/>
          </p:nvSpPr>
          <p:spPr>
            <a:xfrm>
              <a:off x="878635" y="270697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Initialization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878623" y="338878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Selection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3" name="直線矢印コネクタ 2"/>
            <p:cNvCxnSpPr>
              <a:stCxn id="73" idx="2"/>
              <a:endCxn id="76" idx="0"/>
            </p:cNvCxnSpPr>
            <p:nvPr/>
          </p:nvCxnSpPr>
          <p:spPr>
            <a:xfrm flipH="1">
              <a:off x="1871830" y="2983972"/>
              <a:ext cx="12" cy="404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角丸四角形 76"/>
            <p:cNvSpPr/>
            <p:nvPr/>
          </p:nvSpPr>
          <p:spPr>
            <a:xfrm>
              <a:off x="174811" y="4079707"/>
              <a:ext cx="3391311" cy="199122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1110400" y="4050067"/>
              <a:ext cx="1436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Reproduction</a:t>
              </a:r>
              <a:endParaRPr kumimoji="1" lang="ja-JP" altLang="en-US" sz="14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8" name="直線矢印コネクタ 17"/>
            <p:cNvCxnSpPr>
              <a:stCxn id="76" idx="2"/>
              <a:endCxn id="77" idx="0"/>
            </p:cNvCxnSpPr>
            <p:nvPr/>
          </p:nvCxnSpPr>
          <p:spPr>
            <a:xfrm flipH="1">
              <a:off x="1870467" y="3665782"/>
              <a:ext cx="1363" cy="41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/>
            <p:cNvSpPr/>
            <p:nvPr/>
          </p:nvSpPr>
          <p:spPr>
            <a:xfrm>
              <a:off x="1089049" y="4622019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416709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416709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716841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716841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016973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388675" y="4622019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8" name="直線矢印コネクタ 107"/>
            <p:cNvCxnSpPr>
              <a:stCxn id="80" idx="3"/>
            </p:cNvCxnSpPr>
            <p:nvPr/>
          </p:nvCxnSpPr>
          <p:spPr>
            <a:xfrm flipV="1">
              <a:off x="1269407" y="4589428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>
              <a:off x="1597067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88" idx="3"/>
              <a:endCxn id="107" idx="1"/>
            </p:cNvCxnSpPr>
            <p:nvPr/>
          </p:nvCxnSpPr>
          <p:spPr>
            <a:xfrm>
              <a:off x="2197331" y="4589428"/>
              <a:ext cx="191344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83" idx="3"/>
              <a:endCxn id="86" idx="1"/>
            </p:cNvCxnSpPr>
            <p:nvPr/>
          </p:nvCxnSpPr>
          <p:spPr>
            <a:xfrm>
              <a:off x="1597067" y="4854196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>
              <a:off x="1897199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線矢印コネクタ 740"/>
            <p:cNvCxnSpPr>
              <a:stCxn id="80" idx="3"/>
              <a:endCxn id="83" idx="1"/>
            </p:cNvCxnSpPr>
            <p:nvPr/>
          </p:nvCxnSpPr>
          <p:spPr>
            <a:xfrm>
              <a:off x="1269407" y="4712198"/>
              <a:ext cx="147302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線矢印コネクタ 746"/>
            <p:cNvCxnSpPr>
              <a:stCxn id="86" idx="3"/>
              <a:endCxn id="88" idx="1"/>
            </p:cNvCxnSpPr>
            <p:nvPr/>
          </p:nvCxnSpPr>
          <p:spPr>
            <a:xfrm flipV="1">
              <a:off x="1897199" y="4589428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" name="正方形/長方形 747"/>
            <p:cNvSpPr/>
            <p:nvPr/>
          </p:nvSpPr>
          <p:spPr>
            <a:xfrm>
              <a:off x="334535" y="5545162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662195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962327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962327" y="5687160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1262459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1573198" y="5545162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55" name="直線矢印コネクタ 754"/>
            <p:cNvCxnSpPr/>
            <p:nvPr/>
          </p:nvCxnSpPr>
          <p:spPr>
            <a:xfrm flipV="1">
              <a:off x="514893" y="5512571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矢印コネクタ 755"/>
            <p:cNvCxnSpPr/>
            <p:nvPr/>
          </p:nvCxnSpPr>
          <p:spPr>
            <a:xfrm>
              <a:off x="842553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矢印コネクタ 756"/>
            <p:cNvCxnSpPr>
              <a:endCxn id="754" idx="1"/>
            </p:cNvCxnSpPr>
            <p:nvPr/>
          </p:nvCxnSpPr>
          <p:spPr>
            <a:xfrm>
              <a:off x="1442817" y="5512571"/>
              <a:ext cx="130381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矢印コネクタ 757"/>
            <p:cNvCxnSpPr>
              <a:stCxn id="748" idx="3"/>
            </p:cNvCxnSpPr>
            <p:nvPr/>
          </p:nvCxnSpPr>
          <p:spPr>
            <a:xfrm>
              <a:off x="514893" y="5635341"/>
              <a:ext cx="447434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矢印コネクタ 758"/>
            <p:cNvCxnSpPr/>
            <p:nvPr/>
          </p:nvCxnSpPr>
          <p:spPr>
            <a:xfrm>
              <a:off x="1142685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矢印コネクタ 760"/>
            <p:cNvCxnSpPr/>
            <p:nvPr/>
          </p:nvCxnSpPr>
          <p:spPr>
            <a:xfrm flipV="1">
              <a:off x="1142685" y="5512571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正方形/長方形 763"/>
            <p:cNvSpPr/>
            <p:nvPr/>
          </p:nvSpPr>
          <p:spPr>
            <a:xfrm>
              <a:off x="1932559" y="554951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5" name="正方形/長方形 764"/>
            <p:cNvSpPr/>
            <p:nvPr/>
          </p:nvSpPr>
          <p:spPr>
            <a:xfrm>
              <a:off x="2260219" y="55484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7" name="正方形/長方形 766"/>
            <p:cNvSpPr/>
            <p:nvPr/>
          </p:nvSpPr>
          <p:spPr>
            <a:xfrm>
              <a:off x="2560351" y="55388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69" name="正方形/長方形 768"/>
            <p:cNvSpPr/>
            <p:nvPr/>
          </p:nvSpPr>
          <p:spPr>
            <a:xfrm>
              <a:off x="2860483" y="554048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70" name="正方形/長方形 769"/>
            <p:cNvSpPr/>
            <p:nvPr/>
          </p:nvSpPr>
          <p:spPr>
            <a:xfrm>
              <a:off x="3171222" y="5540804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71" name="直線矢印コネクタ 770"/>
            <p:cNvCxnSpPr>
              <a:endCxn id="765" idx="1"/>
            </p:cNvCxnSpPr>
            <p:nvPr/>
          </p:nvCxnSpPr>
          <p:spPr>
            <a:xfrm flipV="1">
              <a:off x="2112917" y="5638597"/>
              <a:ext cx="147302" cy="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矢印コネクタ 771"/>
            <p:cNvCxnSpPr>
              <a:stCxn id="765" idx="3"/>
              <a:endCxn id="767" idx="1"/>
            </p:cNvCxnSpPr>
            <p:nvPr/>
          </p:nvCxnSpPr>
          <p:spPr>
            <a:xfrm flipV="1">
              <a:off x="2440577" y="5628997"/>
              <a:ext cx="119774" cy="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矢印コネクタ 772"/>
            <p:cNvCxnSpPr>
              <a:stCxn id="769" idx="3"/>
              <a:endCxn id="770" idx="1"/>
            </p:cNvCxnSpPr>
            <p:nvPr/>
          </p:nvCxnSpPr>
          <p:spPr>
            <a:xfrm>
              <a:off x="3040841" y="5630661"/>
              <a:ext cx="130381" cy="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矢印コネクタ 774"/>
            <p:cNvCxnSpPr>
              <a:stCxn id="767" idx="3"/>
              <a:endCxn id="769" idx="1"/>
            </p:cNvCxnSpPr>
            <p:nvPr/>
          </p:nvCxnSpPr>
          <p:spPr>
            <a:xfrm>
              <a:off x="2740709" y="5628997"/>
              <a:ext cx="119774" cy="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右矢印 784"/>
            <p:cNvSpPr/>
            <p:nvPr/>
          </p:nvSpPr>
          <p:spPr>
            <a:xfrm rot="7308432">
              <a:off x="1216301" y="5098023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86" name="右矢印 785"/>
            <p:cNvSpPr/>
            <p:nvPr/>
          </p:nvSpPr>
          <p:spPr>
            <a:xfrm rot="2961067">
              <a:off x="2032343" y="5091719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88" name="角丸四角形 787"/>
            <p:cNvSpPr/>
            <p:nvPr/>
          </p:nvSpPr>
          <p:spPr>
            <a:xfrm>
              <a:off x="3890407" y="4572010"/>
              <a:ext cx="2244324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CNN training by backpropagation with training data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90" name="直線矢印コネクタ 789"/>
            <p:cNvCxnSpPr>
              <a:stCxn id="77" idx="3"/>
              <a:endCxn id="788" idx="1"/>
            </p:cNvCxnSpPr>
            <p:nvPr/>
          </p:nvCxnSpPr>
          <p:spPr>
            <a:xfrm>
              <a:off x="3566122" y="5075317"/>
              <a:ext cx="324285" cy="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角丸四角形 790"/>
            <p:cNvSpPr/>
            <p:nvPr/>
          </p:nvSpPr>
          <p:spPr>
            <a:xfrm>
              <a:off x="3890406" y="3024651"/>
              <a:ext cx="2244325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Calculate classification accuracy (fitness) with validation data</a:t>
              </a:r>
              <a:endParaRPr kumimoji="1" lang="ja-JP" altLang="en-US" sz="14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93" name="直線矢印コネクタ 792"/>
            <p:cNvCxnSpPr>
              <a:stCxn id="791" idx="1"/>
              <a:endCxn id="76" idx="3"/>
            </p:cNvCxnSpPr>
            <p:nvPr/>
          </p:nvCxnSpPr>
          <p:spPr>
            <a:xfrm flipH="1" flipV="1">
              <a:off x="2865036" y="3527283"/>
              <a:ext cx="1025370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矢印コネクタ 796"/>
            <p:cNvCxnSpPr>
              <a:stCxn id="788" idx="0"/>
              <a:endCxn id="791" idx="2"/>
            </p:cNvCxnSpPr>
            <p:nvPr/>
          </p:nvCxnSpPr>
          <p:spPr>
            <a:xfrm flipV="1">
              <a:off x="5012569" y="4037973"/>
              <a:ext cx="0" cy="534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8" name="図 7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4305" y="4877534"/>
              <a:ext cx="422429" cy="4224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7" name="図 8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8759" y="33029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544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図形グループ 267"/>
          <p:cNvGrpSpPr/>
          <p:nvPr/>
        </p:nvGrpSpPr>
        <p:grpSpPr>
          <a:xfrm>
            <a:off x="34665" y="1589164"/>
            <a:ext cx="9735020" cy="3489252"/>
            <a:chOff x="34665" y="1589164"/>
            <a:chExt cx="9735020" cy="3489252"/>
          </a:xfrm>
        </p:grpSpPr>
        <p:sp>
          <p:nvSpPr>
            <p:cNvPr id="262" name="正方形/長方形 261"/>
            <p:cNvSpPr/>
            <p:nvPr/>
          </p:nvSpPr>
          <p:spPr>
            <a:xfrm>
              <a:off x="6440993" y="2096051"/>
              <a:ext cx="2045174" cy="10635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0" name="直線矢印コネクタ 69"/>
            <p:cNvCxnSpPr>
              <a:stCxn id="179" idx="3"/>
            </p:cNvCxnSpPr>
            <p:nvPr/>
          </p:nvCxnSpPr>
          <p:spPr>
            <a:xfrm>
              <a:off x="2965599" y="2488847"/>
              <a:ext cx="310870" cy="792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2080362" y="3274772"/>
              <a:ext cx="275053" cy="5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</p:cNvCxnSpPr>
            <p:nvPr/>
          </p:nvCxnSpPr>
          <p:spPr>
            <a:xfrm>
              <a:off x="2965271" y="3274772"/>
              <a:ext cx="312531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2104926" y="2491325"/>
              <a:ext cx="1139827" cy="78395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94217" y="2011077"/>
              <a:ext cx="698373" cy="722494"/>
              <a:chOff x="1576104" y="1623727"/>
              <a:chExt cx="726327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76104" y="1861221"/>
                <a:ext cx="635875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(32, 3)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997286" y="1623727"/>
                <a:ext cx="30514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1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94215" y="2805838"/>
              <a:ext cx="656600" cy="716513"/>
              <a:chOff x="1304401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04401" y="2024357"/>
                <a:ext cx="56334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(max)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54257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2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355418" y="2805249"/>
              <a:ext cx="667474" cy="716090"/>
              <a:chOff x="2239685" y="1818276"/>
              <a:chExt cx="616957" cy="661893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39685" y="2024357"/>
                <a:ext cx="56370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</a:t>
                </a:r>
                <a:b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</a:b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(64, 3)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597424" y="1818276"/>
                <a:ext cx="259218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4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sp>
          <p:nvSpPr>
            <p:cNvPr id="179" name="正方形/長方形 178"/>
            <p:cNvSpPr/>
            <p:nvPr/>
          </p:nvSpPr>
          <p:spPr>
            <a:xfrm>
              <a:off x="2354085" y="2237718"/>
              <a:ext cx="611514" cy="5022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conv</a:t>
              </a:r>
              <a:br>
                <a:rPr kumimoji="0" lang="en-US" altLang="ja-JP" sz="12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12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(64, 5)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2736365" y="2010955"/>
              <a:ext cx="313314" cy="247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3244753" y="2237718"/>
              <a:ext cx="615801" cy="5072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pool</a:t>
              </a:r>
            </a:p>
            <a:p>
              <a:pPr lvl="0" algn="ctr"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(max)</a:t>
              </a:r>
              <a:endParaRPr kumimoji="0" lang="ja-JP" altLang="en-US" sz="1200" kern="0" dirty="0">
                <a:solidFill>
                  <a:prstClr val="black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3614006" y="2002819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80" name="グループ化 128"/>
            <p:cNvGrpSpPr/>
            <p:nvPr/>
          </p:nvGrpSpPr>
          <p:grpSpPr>
            <a:xfrm>
              <a:off x="3244754" y="2805249"/>
              <a:ext cx="799260" cy="716091"/>
              <a:chOff x="3174966" y="1818275"/>
              <a:chExt cx="738770" cy="66189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174966" y="2024357"/>
                <a:ext cx="571831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 smtClean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sum</a:t>
                </a:r>
                <a:endParaRPr kumimoji="0" lang="ja-JP" altLang="en-US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457922" y="181827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200" kern="0" dirty="0">
                    <a:solidFill>
                      <a:prstClr val="black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6</a:t>
                </a:r>
                <a:endParaRPr kumimoji="0" lang="ja-JP" alt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283835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727464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0501" y="3671014"/>
              <a:ext cx="71683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(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ode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r>
                <a:rPr kumimoji="0" lang="en-US" altLang="ja-JP" sz="9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.)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69325" y="3605016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40761" y="360144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4665" y="3869379"/>
              <a:ext cx="62517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Genotype</a:t>
              </a:r>
              <a:endParaRPr kumimoji="0" lang="ja-JP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316218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473580" y="4300504"/>
              <a:ext cx="19560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: not expressed in 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the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phenotype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08930" y="4270869"/>
              <a:ext cx="739763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Function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ID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48695" y="4269157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1st input node 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129357" y="4270868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2nd input node 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n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r>
                <a:rPr kumimoji="0" lang="en-US" altLang="ja-JP" sz="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.</a:t>
              </a:r>
              <a:endParaRPr kumimoji="0" lang="ja-JP" altLang="en-US" sz="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2" name="直線コネクタ 141"/>
            <p:cNvCxnSpPr/>
            <p:nvPr/>
          </p:nvCxnSpPr>
          <p:spPr>
            <a:xfrm flipH="1">
              <a:off x="308930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358720" y="4106555"/>
              <a:ext cx="1836111" cy="1561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283836" cy="3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863405" y="2956237"/>
              <a:ext cx="384227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97103" y="3609223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75238" y="360144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126800" y="3608563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149776" y="360175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4536666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814414" y="3601440"/>
              <a:ext cx="156317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7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83948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386" y="4655987"/>
              <a:ext cx="422429" cy="422429"/>
            </a:xfrm>
            <a:prstGeom prst="rect">
              <a:avLst/>
            </a:prstGeom>
          </p:spPr>
        </p:pic>
        <p:sp>
          <p:nvSpPr>
            <p:cNvPr id="242" name="テキスト ボックス 241"/>
            <p:cNvSpPr txBox="1"/>
            <p:nvPr/>
          </p:nvSpPr>
          <p:spPr>
            <a:xfrm>
              <a:off x="6626918" y="3901146"/>
              <a:ext cx="1445981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  <a:p>
              <a:pPr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32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 channels</a:t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 filed</a:t>
              </a:r>
            </a:p>
          </p:txBody>
        </p:sp>
        <p:sp>
          <p:nvSpPr>
            <p:cNvPr id="254" name="テキスト ボックス 253"/>
            <p:cNvSpPr txBox="1"/>
            <p:nvPr/>
          </p:nvSpPr>
          <p:spPr>
            <a:xfrm>
              <a:off x="8567515" y="3903200"/>
              <a:ext cx="120217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Max Pooling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/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2×2</a:t>
              </a:r>
              <a:r>
                <a:rPr kumimoji="0" lang="en-US" altLang="ja-JP" sz="8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 field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Stride  2</a:t>
              </a:r>
              <a:endParaRPr kumimoji="0" lang="ja-JP" altLang="en-US" sz="9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6" name="テキスト ボックス 255"/>
            <p:cNvSpPr txBox="1"/>
            <p:nvPr/>
          </p:nvSpPr>
          <p:spPr>
            <a:xfrm>
              <a:off x="6626918" y="3260133"/>
              <a:ext cx="125288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  <a:p>
              <a:pPr lvl="0"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 channels</a:t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×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r>
                <a:rPr kumimoji="0" lang="en-US" altLang="ja-JP" sz="8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</a:t>
              </a:r>
              <a:r>
                <a:rPr kumimoji="0" lang="en-US" altLang="ja-JP" sz="9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field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58" name="テキスト ボックス 257"/>
            <p:cNvSpPr txBox="1"/>
            <p:nvPr/>
          </p:nvSpPr>
          <p:spPr>
            <a:xfrm>
              <a:off x="8557049" y="3260131"/>
              <a:ext cx="119874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Convolution</a:t>
              </a:r>
              <a:endParaRPr kumimoji="0" lang="en-US" altLang="ja-JP" sz="9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  <a:p>
              <a:pPr lvl="0">
                <a:defRPr/>
              </a:pP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64</a:t>
              </a:r>
              <a:r>
                <a:rPr kumimoji="0" lang="en-US" altLang="ja-JP" sz="80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 channels</a:t>
              </a:r>
              <a:b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</a:b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3×3</a:t>
              </a:r>
              <a:r>
                <a:rPr kumimoji="0" lang="en-US" altLang="ja-JP" sz="8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r>
                <a:rPr kumimoji="0" lang="en-US" altLang="ja-JP" sz="9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receptive field</a:t>
              </a:r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7239250" y="2110911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+</a:t>
              </a:r>
              <a:endParaRPr kumimoji="1" lang="ja-JP" altLang="en-US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7100388" y="1589164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err="1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r>
                <a:rPr kumimoji="0" lang="en-US" altLang="ja-JP" sz="1100" kern="0" dirty="0" err="1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oftmax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271439" y="4309757"/>
              <a:ext cx="1150162" cy="346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165" idx="3"/>
            </p:cNvCxnSpPr>
            <p:nvPr/>
          </p:nvCxnSpPr>
          <p:spPr>
            <a:xfrm flipV="1">
              <a:off x="7421601" y="4317220"/>
              <a:ext cx="774353" cy="3387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H="1" flipV="1">
              <a:off x="6269348" y="3680278"/>
              <a:ext cx="2091" cy="3090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0"/>
              <a:endCxn id="190" idx="3"/>
            </p:cNvCxnSpPr>
            <p:nvPr/>
          </p:nvCxnSpPr>
          <p:spPr>
            <a:xfrm flipV="1">
              <a:off x="6408794" y="3060560"/>
              <a:ext cx="265133" cy="1812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>
              <a:stCxn id="165" idx="0"/>
              <a:endCxn id="149" idx="3"/>
            </p:cNvCxnSpPr>
            <p:nvPr/>
          </p:nvCxnSpPr>
          <p:spPr>
            <a:xfrm flipH="1" flipV="1">
              <a:off x="8270470" y="3654266"/>
              <a:ext cx="2214" cy="2657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149" idx="0"/>
              <a:endCxn id="259" idx="5"/>
            </p:cNvCxnSpPr>
            <p:nvPr/>
          </p:nvCxnSpPr>
          <p:spPr>
            <a:xfrm flipH="1" flipV="1">
              <a:off x="7550545" y="2422206"/>
              <a:ext cx="849706" cy="9240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421602" y="1962867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091963" y="3241783"/>
              <a:ext cx="494216" cy="438495"/>
            </a:xfrm>
            <a:prstGeom prst="cube">
              <a:avLst>
                <a:gd name="adj" fmla="val 318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103228" y="3912602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4247632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output</a:t>
              </a:r>
              <a:endParaRPr kumimoji="0" lang="ja-JP" altLang="en-US" sz="12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>
              <a:off x="2105619" y="2486501"/>
              <a:ext cx="248466" cy="234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963122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161496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99723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635381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833755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0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78828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C3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314486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512860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751087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86745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85119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435559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P1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71217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69591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107818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343476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541850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74597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noProof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5010255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693495" y="2188230"/>
              <a:ext cx="944601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charset="-128"/>
                  <a:ea typeface="Hiragino Sans W4" charset="-128"/>
                  <a:cs typeface="Hiragino Sans W4" charset="-128"/>
                </a:rPr>
                <a:t>Summation</a:t>
              </a:r>
            </a:p>
          </p:txBody>
        </p:sp>
        <p:sp>
          <p:nvSpPr>
            <p:cNvPr id="149" name="直方体 148"/>
            <p:cNvSpPr/>
            <p:nvPr/>
          </p:nvSpPr>
          <p:spPr>
            <a:xfrm>
              <a:off x="8184554" y="3346218"/>
              <a:ext cx="301613" cy="308048"/>
            </a:xfrm>
            <a:prstGeom prst="cube">
              <a:avLst>
                <a:gd name="adj" fmla="val 430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solidFill>
                  <a:sysClr val="windowText" lastClr="000000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8027743" y="3920065"/>
              <a:ext cx="413152" cy="397155"/>
              <a:chOff x="8400193" y="4473459"/>
              <a:chExt cx="413152" cy="397155"/>
            </a:xfrm>
          </p:grpSpPr>
          <p:sp>
            <p:nvSpPr>
              <p:cNvPr id="165" name="直方体 164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>
                    <a:solidFill>
                      <a:sysClr val="windowText" lastClr="000000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endParaRPr kumimoji="1" lang="ja-JP" altLang="en-US" sz="1600" dirty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239" name="直線コネクタ 238"/>
              <p:cNvCxnSpPr>
                <a:stCxn id="165" idx="1"/>
                <a:endCxn id="165" idx="3"/>
              </p:cNvCxnSpPr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>
                <a:stCxn id="165" idx="4"/>
                <a:endCxn id="165" idx="2"/>
              </p:cNvCxnSpPr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テキスト ボックス 173"/>
            <p:cNvSpPr txBox="1"/>
            <p:nvPr/>
          </p:nvSpPr>
          <p:spPr>
            <a:xfrm>
              <a:off x="5788428" y="383505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1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5794644" y="323285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3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7906913" y="3244864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4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7756166" y="383749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2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grpSp>
          <p:nvGrpSpPr>
            <p:cNvPr id="189" name="図形グループ 188"/>
            <p:cNvGrpSpPr/>
            <p:nvPr/>
          </p:nvGrpSpPr>
          <p:grpSpPr>
            <a:xfrm>
              <a:off x="6505716" y="2663405"/>
              <a:ext cx="413152" cy="397155"/>
              <a:chOff x="8400193" y="4473459"/>
              <a:chExt cx="413152" cy="397155"/>
            </a:xfrm>
          </p:grpSpPr>
          <p:sp>
            <p:nvSpPr>
              <p:cNvPr id="190" name="直方体 189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>
                    <a:solidFill>
                      <a:sysClr val="windowText" lastClr="000000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endParaRPr kumimoji="1" lang="ja-JP" altLang="en-US" sz="1600" dirty="0">
                  <a:solidFill>
                    <a:sysClr val="windowText" lastClr="000000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191" name="直線コネクタ 190"/>
              <p:cNvCxnSpPr/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直線矢印コネクタ 259"/>
            <p:cNvCxnSpPr>
              <a:stCxn id="190" idx="0"/>
              <a:endCxn id="259" idx="3"/>
            </p:cNvCxnSpPr>
            <p:nvPr/>
          </p:nvCxnSpPr>
          <p:spPr>
            <a:xfrm flipV="1">
              <a:off x="6750657" y="2422206"/>
              <a:ext cx="542003" cy="2411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テキスト ボックス 192"/>
            <p:cNvSpPr txBox="1"/>
            <p:nvPr/>
          </p:nvSpPr>
          <p:spPr>
            <a:xfrm>
              <a:off x="6377885" y="209014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6</a:t>
              </a:r>
              <a:endParaRPr kumimoji="0" lang="ja-JP" altLang="en-US" sz="11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950422" y="2644709"/>
              <a:ext cx="84506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 smtClean="0">
                  <a:solidFill>
                    <a:prstClr val="black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Max Pooling</a:t>
              </a:r>
              <a:endParaRPr kumimoji="0" lang="ja-JP" altLang="en-US" sz="105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5147959" y="99802"/>
            <a:ext cx="1500554" cy="10183396"/>
            <a:chOff x="5147959" y="99802"/>
            <a:chExt cx="1500554" cy="10183396"/>
          </a:xfrm>
        </p:grpSpPr>
        <p:sp>
          <p:nvSpPr>
            <p:cNvPr id="70" name="正方形/長方形 69"/>
            <p:cNvSpPr/>
            <p:nvPr/>
          </p:nvSpPr>
          <p:spPr>
            <a:xfrm>
              <a:off x="5445043" y="99802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5147959" y="8263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5" name="直線矢印コネクタ 74"/>
            <p:cNvCxnSpPr>
              <a:stCxn id="72" idx="2"/>
              <a:endCxn id="78" idx="0"/>
            </p:cNvCxnSpPr>
            <p:nvPr/>
          </p:nvCxnSpPr>
          <p:spPr>
            <a:xfrm>
              <a:off x="5898236" y="1216481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5147959" y="164320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147959" y="24633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147959" y="3280185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AP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147959" y="49248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147959" y="575116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97" name="直線矢印コネクタ 96"/>
            <p:cNvCxnSpPr>
              <a:stCxn id="90" idx="2"/>
              <a:endCxn id="538" idx="0"/>
            </p:cNvCxnSpPr>
            <p:nvPr/>
          </p:nvCxnSpPr>
          <p:spPr>
            <a:xfrm>
              <a:off x="5898236" y="6141308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538" idx="2"/>
              <a:endCxn id="533" idx="0"/>
            </p:cNvCxnSpPr>
            <p:nvPr/>
          </p:nvCxnSpPr>
          <p:spPr>
            <a:xfrm>
              <a:off x="5898236" y="6973996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5147959" y="8242883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1" name="直線矢印コネクタ 110"/>
            <p:cNvCxnSpPr>
              <a:stCxn id="533" idx="2"/>
              <a:endCxn id="108" idx="0"/>
            </p:cNvCxnSpPr>
            <p:nvPr/>
          </p:nvCxnSpPr>
          <p:spPr>
            <a:xfrm>
              <a:off x="5898236" y="7806684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正方形/長方形 112"/>
            <p:cNvSpPr/>
            <p:nvPr/>
          </p:nvSpPr>
          <p:spPr>
            <a:xfrm>
              <a:off x="5147959" y="907557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4" name="直線矢印コネクタ 113"/>
            <p:cNvCxnSpPr>
              <a:stCxn id="108" idx="2"/>
              <a:endCxn id="113" idx="0"/>
            </p:cNvCxnSpPr>
            <p:nvPr/>
          </p:nvCxnSpPr>
          <p:spPr>
            <a:xfrm>
              <a:off x="5898236" y="8633027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正方形/長方形 115"/>
            <p:cNvSpPr/>
            <p:nvPr/>
          </p:nvSpPr>
          <p:spPr>
            <a:xfrm>
              <a:off x="5147959" y="989305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Softmax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517" name="直線矢印コネクタ 516"/>
            <p:cNvCxnSpPr>
              <a:stCxn id="113" idx="2"/>
              <a:endCxn id="116" idx="0"/>
            </p:cNvCxnSpPr>
            <p:nvPr/>
          </p:nvCxnSpPr>
          <p:spPr>
            <a:xfrm>
              <a:off x="5898236" y="9465715"/>
              <a:ext cx="0" cy="42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正方形/長方形 532"/>
            <p:cNvSpPr/>
            <p:nvPr/>
          </p:nvSpPr>
          <p:spPr>
            <a:xfrm>
              <a:off x="5147959" y="7416540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AP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5147959" y="6583852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AP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597" name="正方形/長方形 596"/>
            <p:cNvSpPr/>
            <p:nvPr/>
          </p:nvSpPr>
          <p:spPr>
            <a:xfrm>
              <a:off x="5147959" y="41037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RB (32,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10" name="直線矢印コネクタ 609"/>
            <p:cNvCxnSpPr>
              <a:stCxn id="70" idx="2"/>
              <a:endCxn id="72" idx="0"/>
            </p:cNvCxnSpPr>
            <p:nvPr/>
          </p:nvCxnSpPr>
          <p:spPr>
            <a:xfrm flipH="1">
              <a:off x="5898236" y="489946"/>
              <a:ext cx="4007" cy="3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矢印コネクタ 611"/>
            <p:cNvCxnSpPr>
              <a:stCxn id="78" idx="2"/>
              <a:endCxn id="81" idx="0"/>
            </p:cNvCxnSpPr>
            <p:nvPr/>
          </p:nvCxnSpPr>
          <p:spPr>
            <a:xfrm>
              <a:off x="5898236" y="2033345"/>
              <a:ext cx="0" cy="429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矢印コネクタ 613"/>
            <p:cNvCxnSpPr>
              <a:stCxn id="81" idx="2"/>
              <a:endCxn id="83" idx="0"/>
            </p:cNvCxnSpPr>
            <p:nvPr/>
          </p:nvCxnSpPr>
          <p:spPr>
            <a:xfrm>
              <a:off x="5898236" y="2853465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矢印コネクタ 615"/>
            <p:cNvCxnSpPr>
              <a:stCxn id="83" idx="2"/>
              <a:endCxn id="597" idx="0"/>
            </p:cNvCxnSpPr>
            <p:nvPr/>
          </p:nvCxnSpPr>
          <p:spPr>
            <a:xfrm>
              <a:off x="5898236" y="3670329"/>
              <a:ext cx="0" cy="43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矢印コネクタ 617"/>
            <p:cNvCxnSpPr>
              <a:stCxn id="597" idx="2"/>
              <a:endCxn id="87" idx="0"/>
            </p:cNvCxnSpPr>
            <p:nvPr/>
          </p:nvCxnSpPr>
          <p:spPr>
            <a:xfrm>
              <a:off x="5898236" y="4493881"/>
              <a:ext cx="0" cy="43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矢印コネクタ 619"/>
            <p:cNvCxnSpPr>
              <a:stCxn id="87" idx="2"/>
              <a:endCxn id="90" idx="0"/>
            </p:cNvCxnSpPr>
            <p:nvPr/>
          </p:nvCxnSpPr>
          <p:spPr>
            <a:xfrm>
              <a:off x="5898236" y="5314965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9158384" y="440017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-3386421" y="489946"/>
            <a:ext cx="7494365" cy="10360909"/>
            <a:chOff x="-3386421" y="489946"/>
            <a:chExt cx="7494365" cy="10360909"/>
          </a:xfrm>
        </p:grpSpPr>
        <p:cxnSp>
          <p:nvCxnSpPr>
            <p:cNvPr id="139" name="直線矢印コネクタ 138"/>
            <p:cNvCxnSpPr>
              <a:stCxn id="131" idx="2"/>
              <a:endCxn id="135" idx="0"/>
            </p:cNvCxnSpPr>
            <p:nvPr/>
          </p:nvCxnSpPr>
          <p:spPr>
            <a:xfrm flipH="1">
              <a:off x="367507" y="6553171"/>
              <a:ext cx="2378737" cy="1000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>
              <a:stCxn id="69" idx="2"/>
              <a:endCxn id="110" idx="0"/>
            </p:cNvCxnSpPr>
            <p:nvPr/>
          </p:nvCxnSpPr>
          <p:spPr>
            <a:xfrm>
              <a:off x="367507" y="3518746"/>
              <a:ext cx="2374497" cy="121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4" idx="2"/>
              <a:endCxn id="107" idx="0"/>
            </p:cNvCxnSpPr>
            <p:nvPr/>
          </p:nvCxnSpPr>
          <p:spPr>
            <a:xfrm>
              <a:off x="369157" y="2793868"/>
              <a:ext cx="2377087" cy="11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54" idx="2"/>
              <a:endCxn id="101" idx="0"/>
            </p:cNvCxnSpPr>
            <p:nvPr/>
          </p:nvCxnSpPr>
          <p:spPr>
            <a:xfrm flipH="1">
              <a:off x="367507" y="2158537"/>
              <a:ext cx="2378738" cy="330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89" idx="2"/>
              <a:endCxn id="96" idx="0"/>
            </p:cNvCxnSpPr>
            <p:nvPr/>
          </p:nvCxnSpPr>
          <p:spPr>
            <a:xfrm>
              <a:off x="-1940933" y="3519285"/>
              <a:ext cx="2308440" cy="120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66" idx="2"/>
              <a:endCxn id="93" idx="0"/>
            </p:cNvCxnSpPr>
            <p:nvPr/>
          </p:nvCxnSpPr>
          <p:spPr>
            <a:xfrm flipH="1">
              <a:off x="367507" y="2790618"/>
              <a:ext cx="2378738" cy="1137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45" idx="2"/>
              <a:endCxn id="86" idx="0"/>
            </p:cNvCxnSpPr>
            <p:nvPr/>
          </p:nvCxnSpPr>
          <p:spPr>
            <a:xfrm>
              <a:off x="369629" y="1483594"/>
              <a:ext cx="2372375" cy="164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>
              <a:stCxn id="47" idx="2"/>
              <a:endCxn id="69" idx="0"/>
            </p:cNvCxnSpPr>
            <p:nvPr/>
          </p:nvCxnSpPr>
          <p:spPr>
            <a:xfrm>
              <a:off x="-1934240" y="1483594"/>
              <a:ext cx="2301747" cy="165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-84171" y="489946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-371035" y="1090329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04912" y="1090329"/>
              <a:ext cx="1474183" cy="393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2601135" y="1093450"/>
              <a:ext cx="133379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49" name="直線矢印コネクタ 48"/>
            <p:cNvCxnSpPr>
              <a:stCxn id="4" idx="2"/>
              <a:endCxn id="45" idx="0"/>
            </p:cNvCxnSpPr>
            <p:nvPr/>
          </p:nvCxnSpPr>
          <p:spPr>
            <a:xfrm flipH="1">
              <a:off x="369629" y="880090"/>
              <a:ext cx="3400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" idx="2"/>
              <a:endCxn id="47" idx="0"/>
            </p:cNvCxnSpPr>
            <p:nvPr/>
          </p:nvCxnSpPr>
          <p:spPr>
            <a:xfrm flipH="1">
              <a:off x="-1934240" y="880090"/>
              <a:ext cx="2307269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" idx="2"/>
              <a:endCxn id="46" idx="0"/>
            </p:cNvCxnSpPr>
            <p:nvPr/>
          </p:nvCxnSpPr>
          <p:spPr>
            <a:xfrm>
              <a:off x="373029" y="880090"/>
              <a:ext cx="2368975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2013394" y="1768932"/>
              <a:ext cx="1465701" cy="389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56" name="直線矢印コネクタ 55"/>
            <p:cNvCxnSpPr>
              <a:stCxn id="46" idx="2"/>
              <a:endCxn id="54" idx="0"/>
            </p:cNvCxnSpPr>
            <p:nvPr/>
          </p:nvCxnSpPr>
          <p:spPr>
            <a:xfrm>
              <a:off x="2742004" y="1483594"/>
              <a:ext cx="4241" cy="28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-371035" y="1774472"/>
              <a:ext cx="1481325" cy="37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0" name="直線矢印コネクタ 59"/>
            <p:cNvCxnSpPr>
              <a:stCxn id="45" idx="2"/>
              <a:endCxn id="57" idx="0"/>
            </p:cNvCxnSpPr>
            <p:nvPr/>
          </p:nvCxnSpPr>
          <p:spPr>
            <a:xfrm flipH="1">
              <a:off x="369628" y="1483594"/>
              <a:ext cx="1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-2614517" y="1767096"/>
              <a:ext cx="1338687" cy="38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5" name="直線矢印コネクタ 64"/>
            <p:cNvCxnSpPr>
              <a:stCxn id="46" idx="2"/>
              <a:endCxn id="63" idx="0"/>
            </p:cNvCxnSpPr>
            <p:nvPr/>
          </p:nvCxnSpPr>
          <p:spPr>
            <a:xfrm flipH="1">
              <a:off x="-1945173" y="1483594"/>
              <a:ext cx="4687177" cy="28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2013394" y="2400375"/>
              <a:ext cx="1465702" cy="3902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8" name="直線矢印コネクタ 67"/>
            <p:cNvCxnSpPr>
              <a:stCxn id="54" idx="2"/>
              <a:endCxn id="66" idx="0"/>
            </p:cNvCxnSpPr>
            <p:nvPr/>
          </p:nvCxnSpPr>
          <p:spPr>
            <a:xfrm>
              <a:off x="2746245" y="2158537"/>
              <a:ext cx="0" cy="24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-371036" y="3135220"/>
              <a:ext cx="1477086" cy="38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3" name="直線矢印コネクタ 72"/>
            <p:cNvCxnSpPr>
              <a:stCxn id="66" idx="2"/>
              <a:endCxn id="69" idx="0"/>
            </p:cNvCxnSpPr>
            <p:nvPr/>
          </p:nvCxnSpPr>
          <p:spPr>
            <a:xfrm flipH="1">
              <a:off x="367507" y="2790618"/>
              <a:ext cx="2378738" cy="34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-371035" y="2395910"/>
              <a:ext cx="1480384" cy="39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6" name="直線矢印コネクタ 75"/>
            <p:cNvCxnSpPr>
              <a:stCxn id="57" idx="2"/>
              <a:endCxn id="74" idx="0"/>
            </p:cNvCxnSpPr>
            <p:nvPr/>
          </p:nvCxnSpPr>
          <p:spPr>
            <a:xfrm flipH="1">
              <a:off x="369157" y="2152167"/>
              <a:ext cx="471" cy="24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-2614518" y="2418393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9" name="直線矢印コネクタ 78"/>
            <p:cNvCxnSpPr>
              <a:stCxn id="63" idx="2"/>
              <a:endCxn id="77" idx="0"/>
            </p:cNvCxnSpPr>
            <p:nvPr/>
          </p:nvCxnSpPr>
          <p:spPr>
            <a:xfrm>
              <a:off x="-1945173" y="2152168"/>
              <a:ext cx="4240" cy="26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2004912" y="3129141"/>
              <a:ext cx="147418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-2614518" y="3129141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91" name="直線矢印コネクタ 90"/>
            <p:cNvCxnSpPr>
              <a:stCxn id="77" idx="2"/>
              <a:endCxn id="89" idx="0"/>
            </p:cNvCxnSpPr>
            <p:nvPr/>
          </p:nvCxnSpPr>
          <p:spPr>
            <a:xfrm>
              <a:off x="-1940933" y="2808537"/>
              <a:ext cx="0" cy="320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正方形/長方形 92"/>
            <p:cNvSpPr/>
            <p:nvPr/>
          </p:nvSpPr>
          <p:spPr>
            <a:xfrm>
              <a:off x="-371036" y="392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-371036" y="472629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98" name="直線矢印コネクタ 97"/>
            <p:cNvCxnSpPr>
              <a:stCxn id="93" idx="2"/>
              <a:endCxn id="96" idx="0"/>
            </p:cNvCxnSpPr>
            <p:nvPr/>
          </p:nvCxnSpPr>
          <p:spPr>
            <a:xfrm>
              <a:off x="367507" y="4317861"/>
              <a:ext cx="0" cy="408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-371036" y="546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3" name="直線矢印コネクタ 102"/>
            <p:cNvCxnSpPr>
              <a:stCxn id="96" idx="2"/>
              <a:endCxn id="101" idx="0"/>
            </p:cNvCxnSpPr>
            <p:nvPr/>
          </p:nvCxnSpPr>
          <p:spPr>
            <a:xfrm>
              <a:off x="367507" y="5116437"/>
              <a:ext cx="0" cy="35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正方形/長方形 106"/>
            <p:cNvSpPr/>
            <p:nvPr/>
          </p:nvSpPr>
          <p:spPr>
            <a:xfrm>
              <a:off x="2013393" y="3927717"/>
              <a:ext cx="1465702" cy="3868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</a:t>
              </a:r>
              <a:r>
                <a:rPr lang="en-US" altLang="ja-JP" sz="16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, 3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004912" y="4731345"/>
              <a:ext cx="1474183" cy="3758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-2614519" y="4712569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7" name="直線矢印コネクタ 116"/>
            <p:cNvCxnSpPr>
              <a:stCxn id="107" idx="2"/>
              <a:endCxn id="115" idx="0"/>
            </p:cNvCxnSpPr>
            <p:nvPr/>
          </p:nvCxnSpPr>
          <p:spPr>
            <a:xfrm flipH="1">
              <a:off x="-1940934" y="4314611"/>
              <a:ext cx="4687178" cy="39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/>
            <p:cNvSpPr/>
            <p:nvPr/>
          </p:nvSpPr>
          <p:spPr>
            <a:xfrm>
              <a:off x="-371036" y="614873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0" name="直線矢印コネクタ 119"/>
            <p:cNvCxnSpPr>
              <a:stCxn id="101" idx="2"/>
              <a:endCxn id="118" idx="0"/>
            </p:cNvCxnSpPr>
            <p:nvPr/>
          </p:nvCxnSpPr>
          <p:spPr>
            <a:xfrm>
              <a:off x="367507" y="5857861"/>
              <a:ext cx="0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-371036" y="682976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3" name="直線矢印コネクタ 122"/>
            <p:cNvCxnSpPr>
              <a:stCxn id="118" idx="2"/>
              <a:endCxn id="121" idx="0"/>
            </p:cNvCxnSpPr>
            <p:nvPr/>
          </p:nvCxnSpPr>
          <p:spPr>
            <a:xfrm>
              <a:off x="367507" y="6538883"/>
              <a:ext cx="0" cy="29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2004912" y="5467717"/>
              <a:ext cx="1474183" cy="390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6" name="直線矢印コネクタ 125"/>
            <p:cNvCxnSpPr>
              <a:stCxn id="110" idx="2"/>
              <a:endCxn id="124" idx="0"/>
            </p:cNvCxnSpPr>
            <p:nvPr/>
          </p:nvCxnSpPr>
          <p:spPr>
            <a:xfrm>
              <a:off x="2742004" y="5107178"/>
              <a:ext cx="0" cy="36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15" idx="2"/>
              <a:endCxn id="124" idx="0"/>
            </p:cNvCxnSpPr>
            <p:nvPr/>
          </p:nvCxnSpPr>
          <p:spPr>
            <a:xfrm>
              <a:off x="-1940934" y="5102713"/>
              <a:ext cx="4682938" cy="3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正方形/長方形 130"/>
            <p:cNvSpPr/>
            <p:nvPr/>
          </p:nvSpPr>
          <p:spPr>
            <a:xfrm>
              <a:off x="2013393" y="6148739"/>
              <a:ext cx="1465702" cy="404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33" name="直線矢印コネクタ 132"/>
            <p:cNvCxnSpPr>
              <a:stCxn id="124" idx="2"/>
              <a:endCxn id="131" idx="0"/>
            </p:cNvCxnSpPr>
            <p:nvPr/>
          </p:nvCxnSpPr>
          <p:spPr>
            <a:xfrm>
              <a:off x="2742004" y="5857860"/>
              <a:ext cx="4240" cy="290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正方形/長方形 134"/>
            <p:cNvSpPr/>
            <p:nvPr/>
          </p:nvSpPr>
          <p:spPr>
            <a:xfrm>
              <a:off x="-371036" y="755364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37" name="直線矢印コネクタ 136"/>
            <p:cNvCxnSpPr>
              <a:stCxn id="121" idx="2"/>
              <a:endCxn id="135" idx="0"/>
            </p:cNvCxnSpPr>
            <p:nvPr/>
          </p:nvCxnSpPr>
          <p:spPr>
            <a:xfrm>
              <a:off x="367507" y="7219907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-371036" y="822038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>
              <a:off x="367507" y="7943793"/>
              <a:ext cx="0" cy="27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-371036" y="894427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5" name="直線矢印コネクタ 144"/>
            <p:cNvCxnSpPr>
              <a:stCxn id="140" idx="2"/>
              <a:endCxn id="143" idx="0"/>
            </p:cNvCxnSpPr>
            <p:nvPr/>
          </p:nvCxnSpPr>
          <p:spPr>
            <a:xfrm>
              <a:off x="367507" y="8610531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-371036" y="9637172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</a:t>
              </a:r>
              <a:r>
                <a:rPr lang="en-US" altLang="ja-JP" sz="160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48" name="直線矢印コネクタ 147"/>
            <p:cNvCxnSpPr>
              <a:stCxn id="143" idx="2"/>
              <a:endCxn id="146" idx="0"/>
            </p:cNvCxnSpPr>
            <p:nvPr/>
          </p:nvCxnSpPr>
          <p:spPr>
            <a:xfrm>
              <a:off x="367507" y="9334417"/>
              <a:ext cx="0" cy="302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正方形/長方形 148"/>
            <p:cNvSpPr/>
            <p:nvPr/>
          </p:nvSpPr>
          <p:spPr>
            <a:xfrm>
              <a:off x="-371036" y="1046071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</a:t>
              </a:r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oftmax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51" name="直線矢印コネクタ 150"/>
            <p:cNvCxnSpPr>
              <a:stCxn id="146" idx="2"/>
              <a:endCxn id="149" idx="0"/>
            </p:cNvCxnSpPr>
            <p:nvPr/>
          </p:nvCxnSpPr>
          <p:spPr>
            <a:xfrm>
              <a:off x="367507" y="10027316"/>
              <a:ext cx="1649" cy="43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弧 6"/>
            <p:cNvSpPr/>
            <p:nvPr/>
          </p:nvSpPr>
          <p:spPr>
            <a:xfrm>
              <a:off x="-3386421" y="1488141"/>
              <a:ext cx="3302250" cy="915821"/>
            </a:xfrm>
            <a:prstGeom prst="arc">
              <a:avLst>
                <a:gd name="adj1" fmla="val 7042221"/>
                <a:gd name="adj2" fmla="val 14792885"/>
              </a:avLst>
            </a:prstGeom>
            <a:ln>
              <a:headEnd type="triangle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8" name="円弧 7"/>
            <p:cNvSpPr/>
            <p:nvPr/>
          </p:nvSpPr>
          <p:spPr>
            <a:xfrm>
              <a:off x="1256424" y="3519285"/>
              <a:ext cx="2851520" cy="1188819"/>
            </a:xfrm>
            <a:prstGeom prst="arc">
              <a:avLst>
                <a:gd name="adj1" fmla="val 16200000"/>
                <a:gd name="adj2" fmla="val 49829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図形グループ 270"/>
          <p:cNvGrpSpPr/>
          <p:nvPr/>
        </p:nvGrpSpPr>
        <p:grpSpPr>
          <a:xfrm>
            <a:off x="8584" y="462614"/>
            <a:ext cx="7176465" cy="10134788"/>
            <a:chOff x="8584" y="462614"/>
            <a:chExt cx="7176465" cy="10134788"/>
          </a:xfrm>
        </p:grpSpPr>
        <p:cxnSp>
          <p:nvCxnSpPr>
            <p:cNvPr id="56" name="直線矢印コネクタ 55"/>
            <p:cNvCxnSpPr>
              <a:stCxn id="31" idx="2"/>
              <a:endCxn id="52" idx="0"/>
            </p:cNvCxnSpPr>
            <p:nvPr/>
          </p:nvCxnSpPr>
          <p:spPr>
            <a:xfrm flipH="1">
              <a:off x="2414935" y="1947325"/>
              <a:ext cx="2049342" cy="17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/>
            <p:cNvCxnSpPr>
              <a:stCxn id="129" idx="2"/>
              <a:endCxn id="132" idx="0"/>
            </p:cNvCxnSpPr>
            <p:nvPr/>
          </p:nvCxnSpPr>
          <p:spPr>
            <a:xfrm>
              <a:off x="2418550" y="6976924"/>
              <a:ext cx="2045727" cy="106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65" idx="2"/>
              <a:endCxn id="110" idx="0"/>
            </p:cNvCxnSpPr>
            <p:nvPr/>
          </p:nvCxnSpPr>
          <p:spPr>
            <a:xfrm>
              <a:off x="2414934" y="4823041"/>
              <a:ext cx="2049343" cy="1763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51" idx="2"/>
              <a:endCxn id="86" idx="0"/>
            </p:cNvCxnSpPr>
            <p:nvPr/>
          </p:nvCxnSpPr>
          <p:spPr>
            <a:xfrm>
              <a:off x="700022" y="3385183"/>
              <a:ext cx="3764255" cy="1756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72" idx="2"/>
              <a:endCxn id="102" idx="0"/>
            </p:cNvCxnSpPr>
            <p:nvPr/>
          </p:nvCxnSpPr>
          <p:spPr>
            <a:xfrm flipH="1">
              <a:off x="2414933" y="4823041"/>
              <a:ext cx="2049344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68" idx="2"/>
              <a:endCxn id="96" idx="0"/>
            </p:cNvCxnSpPr>
            <p:nvPr/>
          </p:nvCxnSpPr>
          <p:spPr>
            <a:xfrm>
              <a:off x="4464277" y="4114051"/>
              <a:ext cx="1705543" cy="102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45" idx="2"/>
              <a:endCxn id="60" idx="0"/>
            </p:cNvCxnSpPr>
            <p:nvPr/>
          </p:nvCxnSpPr>
          <p:spPr>
            <a:xfrm flipH="1">
              <a:off x="700021" y="2658585"/>
              <a:ext cx="1718529" cy="177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29" idx="2"/>
              <a:endCxn id="57" idx="0"/>
            </p:cNvCxnSpPr>
            <p:nvPr/>
          </p:nvCxnSpPr>
          <p:spPr>
            <a:xfrm flipH="1">
              <a:off x="700021" y="1947325"/>
              <a:ext cx="1714916" cy="17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91729" y="462614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Input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5811" y="1557181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764389" y="10207258"/>
              <a:ext cx="1375652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Softmax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730724" y="1557181"/>
              <a:ext cx="136842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772838" y="1557181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481427" y="155718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772838" y="228604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81427" y="226844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3" name="直線矢印コネクタ 2"/>
            <p:cNvCxnSpPr>
              <a:stCxn id="31" idx="2"/>
              <a:endCxn id="37" idx="0"/>
            </p:cNvCxnSpPr>
            <p:nvPr/>
          </p:nvCxnSpPr>
          <p:spPr>
            <a:xfrm>
              <a:off x="4464277" y="1947325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>
              <a:stCxn id="34" idx="2"/>
              <a:endCxn id="40" idx="0"/>
            </p:cNvCxnSpPr>
            <p:nvPr/>
          </p:nvCxnSpPr>
          <p:spPr>
            <a:xfrm>
              <a:off x="6165745" y="1947325"/>
              <a:ext cx="0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3772838" y="29950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3" name="直線矢印コネクタ 12"/>
            <p:cNvCxnSpPr>
              <a:stCxn id="37" idx="2"/>
              <a:endCxn id="43" idx="0"/>
            </p:cNvCxnSpPr>
            <p:nvPr/>
          </p:nvCxnSpPr>
          <p:spPr>
            <a:xfrm>
              <a:off x="4464277" y="2676193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5481427" y="2995039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21" name="直線矢印コネクタ 20"/>
            <p:cNvCxnSpPr>
              <a:stCxn id="40" idx="2"/>
              <a:endCxn id="44" idx="0"/>
            </p:cNvCxnSpPr>
            <p:nvPr/>
          </p:nvCxnSpPr>
          <p:spPr>
            <a:xfrm>
              <a:off x="6165745" y="2658585"/>
              <a:ext cx="0" cy="33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37" idx="2"/>
              <a:endCxn id="44" idx="0"/>
            </p:cNvCxnSpPr>
            <p:nvPr/>
          </p:nvCxnSpPr>
          <p:spPr>
            <a:xfrm>
              <a:off x="4464277" y="2676193"/>
              <a:ext cx="1701468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/>
          </p:nvSpPr>
          <p:spPr>
            <a:xfrm>
              <a:off x="1730723" y="2268441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5811" y="2269116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  <a:endParaRPr kumimoji="1" lang="ja-JP" altLang="en-US" sz="1600" dirty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48" name="直線矢印コネクタ 47"/>
            <p:cNvCxnSpPr>
              <a:stCxn id="6" idx="2"/>
              <a:endCxn id="46" idx="0"/>
            </p:cNvCxnSpPr>
            <p:nvPr/>
          </p:nvCxnSpPr>
          <p:spPr>
            <a:xfrm>
              <a:off x="700023" y="1947325"/>
              <a:ext cx="0" cy="321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29" idx="2"/>
              <a:endCxn id="45" idx="0"/>
            </p:cNvCxnSpPr>
            <p:nvPr/>
          </p:nvCxnSpPr>
          <p:spPr>
            <a:xfrm>
              <a:off x="2414937" y="1947325"/>
              <a:ext cx="3613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15810" y="2995039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3)</a:t>
              </a: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730723" y="3723907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</a:p>
          </p:txBody>
        </p:sp>
        <p:cxnSp>
          <p:nvCxnSpPr>
            <p:cNvPr id="54" name="直線矢印コネクタ 53"/>
            <p:cNvCxnSpPr>
              <a:stCxn id="44" idx="2"/>
              <a:endCxn id="52" idx="0"/>
            </p:cNvCxnSpPr>
            <p:nvPr/>
          </p:nvCxnSpPr>
          <p:spPr>
            <a:xfrm flipH="1">
              <a:off x="2414935" y="3385183"/>
              <a:ext cx="375081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15810" y="3723907"/>
              <a:ext cx="136842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5810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62" name="直線矢印コネクタ 61"/>
            <p:cNvCxnSpPr>
              <a:stCxn id="57" idx="2"/>
              <a:endCxn id="60" idx="0"/>
            </p:cNvCxnSpPr>
            <p:nvPr/>
          </p:nvCxnSpPr>
          <p:spPr>
            <a:xfrm>
              <a:off x="700021" y="4114051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正方形/長方形 64"/>
            <p:cNvSpPr/>
            <p:nvPr/>
          </p:nvSpPr>
          <p:spPr>
            <a:xfrm>
              <a:off x="1730723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</a:p>
          </p:txBody>
        </p:sp>
        <p:cxnSp>
          <p:nvCxnSpPr>
            <p:cNvPr id="67" name="直線矢印コネクタ 66"/>
            <p:cNvCxnSpPr>
              <a:stCxn id="57" idx="2"/>
              <a:endCxn id="65" idx="0"/>
            </p:cNvCxnSpPr>
            <p:nvPr/>
          </p:nvCxnSpPr>
          <p:spPr>
            <a:xfrm>
              <a:off x="700021" y="4114051"/>
              <a:ext cx="171491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正方形/長方形 67"/>
            <p:cNvSpPr/>
            <p:nvPr/>
          </p:nvSpPr>
          <p:spPr>
            <a:xfrm>
              <a:off x="3772838" y="372390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70" name="直線矢印コネクタ 69"/>
            <p:cNvCxnSpPr>
              <a:stCxn id="43" idx="2"/>
              <a:endCxn id="68" idx="0"/>
            </p:cNvCxnSpPr>
            <p:nvPr/>
          </p:nvCxnSpPr>
          <p:spPr>
            <a:xfrm>
              <a:off x="4464277" y="3385183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3772838" y="443289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481638" y="3723907"/>
              <a:ext cx="1368425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8584" y="5141887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730723" y="5141887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 </a:t>
              </a:r>
            </a:p>
          </p:txBody>
        </p:sp>
        <p:cxnSp>
          <p:nvCxnSpPr>
            <p:cNvPr id="78" name="直線矢印コネクタ 77"/>
            <p:cNvCxnSpPr>
              <a:stCxn id="60" idx="2"/>
              <a:endCxn id="75" idx="0"/>
            </p:cNvCxnSpPr>
            <p:nvPr/>
          </p:nvCxnSpPr>
          <p:spPr>
            <a:xfrm flipH="1">
              <a:off x="696407" y="4823041"/>
              <a:ext cx="3614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>
              <a:stCxn id="60" idx="2"/>
              <a:endCxn id="76" idx="0"/>
            </p:cNvCxnSpPr>
            <p:nvPr/>
          </p:nvCxnSpPr>
          <p:spPr>
            <a:xfrm>
              <a:off x="700021" y="4823041"/>
              <a:ext cx="1714912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5481427" y="4432897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MP</a:t>
              </a:r>
            </a:p>
          </p:txBody>
        </p:sp>
        <p:cxnSp>
          <p:nvCxnSpPr>
            <p:cNvPr id="85" name="直線矢印コネクタ 84"/>
            <p:cNvCxnSpPr>
              <a:stCxn id="73" idx="2"/>
              <a:endCxn id="83" idx="0"/>
            </p:cNvCxnSpPr>
            <p:nvPr/>
          </p:nvCxnSpPr>
          <p:spPr>
            <a:xfrm>
              <a:off x="6165851" y="4114051"/>
              <a:ext cx="386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3772838" y="514188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3) 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772838" y="5870755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</a:t>
              </a:r>
              <a:r>
                <a:rPr lang="en-US" altLang="ja-JP" sz="1600" dirty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5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) </a:t>
              </a:r>
            </a:p>
          </p:txBody>
        </p:sp>
        <p:cxnSp>
          <p:nvCxnSpPr>
            <p:cNvPr id="91" name="直線矢印コネクタ 90"/>
            <p:cNvCxnSpPr>
              <a:stCxn id="46" idx="2"/>
              <a:endCxn id="51" idx="0"/>
            </p:cNvCxnSpPr>
            <p:nvPr/>
          </p:nvCxnSpPr>
          <p:spPr>
            <a:xfrm flipH="1">
              <a:off x="700022" y="2659260"/>
              <a:ext cx="1" cy="33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52" idx="2"/>
              <a:endCxn id="72" idx="0"/>
            </p:cNvCxnSpPr>
            <p:nvPr/>
          </p:nvCxnSpPr>
          <p:spPr>
            <a:xfrm>
              <a:off x="2414935" y="4114051"/>
              <a:ext cx="2049342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86" idx="2"/>
              <a:endCxn id="89" idx="0"/>
            </p:cNvCxnSpPr>
            <p:nvPr/>
          </p:nvCxnSpPr>
          <p:spPr>
            <a:xfrm>
              <a:off x="446427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正方形/長方形 95"/>
            <p:cNvSpPr/>
            <p:nvPr/>
          </p:nvSpPr>
          <p:spPr>
            <a:xfrm>
              <a:off x="5481639" y="5141887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0" name="直線矢印コネクタ 99"/>
            <p:cNvCxnSpPr>
              <a:stCxn id="83" idx="2"/>
              <a:endCxn id="96" idx="0"/>
            </p:cNvCxnSpPr>
            <p:nvPr/>
          </p:nvCxnSpPr>
          <p:spPr>
            <a:xfrm>
              <a:off x="6169714" y="4823041"/>
              <a:ext cx="106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5481639" y="5870755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1730723" y="5870755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8584" y="5870755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07" name="直線矢印コネクタ 106"/>
            <p:cNvCxnSpPr>
              <a:stCxn id="75" idx="2"/>
              <a:endCxn id="105" idx="0"/>
            </p:cNvCxnSpPr>
            <p:nvPr/>
          </p:nvCxnSpPr>
          <p:spPr>
            <a:xfrm>
              <a:off x="69640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6" idx="2"/>
              <a:endCxn id="105" idx="0"/>
            </p:cNvCxnSpPr>
            <p:nvPr/>
          </p:nvCxnSpPr>
          <p:spPr>
            <a:xfrm flipH="1">
              <a:off x="696407" y="5532031"/>
              <a:ext cx="171852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/>
            <p:cNvSpPr/>
            <p:nvPr/>
          </p:nvSpPr>
          <p:spPr>
            <a:xfrm>
              <a:off x="3772838" y="6586780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</a:p>
          </p:txBody>
        </p:sp>
        <p:cxnSp>
          <p:nvCxnSpPr>
            <p:cNvPr id="112" name="直線矢印コネクタ 111"/>
            <p:cNvCxnSpPr>
              <a:stCxn id="89" idx="2"/>
              <a:endCxn id="110" idx="0"/>
            </p:cNvCxnSpPr>
            <p:nvPr/>
          </p:nvCxnSpPr>
          <p:spPr>
            <a:xfrm>
              <a:off x="4464277" y="6260899"/>
              <a:ext cx="0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正方形/長方形 114"/>
            <p:cNvSpPr/>
            <p:nvPr/>
          </p:nvSpPr>
          <p:spPr>
            <a:xfrm>
              <a:off x="5481427" y="6599623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730723" y="7316739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18" name="直線矢印コネクタ 117"/>
            <p:cNvCxnSpPr>
              <a:stCxn id="110" idx="2"/>
              <a:endCxn id="116" idx="0"/>
            </p:cNvCxnSpPr>
            <p:nvPr/>
          </p:nvCxnSpPr>
          <p:spPr>
            <a:xfrm flipH="1">
              <a:off x="2418550" y="6976924"/>
              <a:ext cx="2045727" cy="33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>
              <a:stCxn id="105" idx="2"/>
              <a:endCxn id="116" idx="0"/>
            </p:cNvCxnSpPr>
            <p:nvPr/>
          </p:nvCxnSpPr>
          <p:spPr>
            <a:xfrm>
              <a:off x="696407" y="6260899"/>
              <a:ext cx="1722143" cy="1055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3772838" y="73167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(32, 5)</a:t>
              </a:r>
            </a:p>
          </p:txBody>
        </p:sp>
        <p:cxnSp>
          <p:nvCxnSpPr>
            <p:cNvPr id="123" name="直線矢印コネクタ 122"/>
            <p:cNvCxnSpPr>
              <a:stCxn id="115" idx="2"/>
              <a:endCxn id="121" idx="0"/>
            </p:cNvCxnSpPr>
            <p:nvPr/>
          </p:nvCxnSpPr>
          <p:spPr>
            <a:xfrm flipH="1">
              <a:off x="4464277" y="6989767"/>
              <a:ext cx="1705437" cy="326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1730723" y="8033854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Concat</a:t>
              </a:r>
              <a:endParaRPr lang="en-US" altLang="ja-JP" sz="1600" dirty="0" smtClean="0">
                <a:solidFill>
                  <a:schemeClr val="tx1"/>
                </a:solidFill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cxnSp>
          <p:nvCxnSpPr>
            <p:cNvPr id="126" name="直線矢印コネクタ 125"/>
            <p:cNvCxnSpPr>
              <a:stCxn id="116" idx="2"/>
              <a:endCxn id="124" idx="0"/>
            </p:cNvCxnSpPr>
            <p:nvPr/>
          </p:nvCxnSpPr>
          <p:spPr>
            <a:xfrm>
              <a:off x="2418550" y="7706883"/>
              <a:ext cx="0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/>
            <p:cNvCxnSpPr>
              <a:stCxn id="121" idx="2"/>
              <a:endCxn id="124" idx="0"/>
            </p:cNvCxnSpPr>
            <p:nvPr/>
          </p:nvCxnSpPr>
          <p:spPr>
            <a:xfrm flipH="1">
              <a:off x="2418550" y="7706883"/>
              <a:ext cx="2045727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正方形/長方形 128"/>
            <p:cNvSpPr/>
            <p:nvPr/>
          </p:nvSpPr>
          <p:spPr>
            <a:xfrm>
              <a:off x="1730723" y="6586780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cxnSp>
          <p:nvCxnSpPr>
            <p:cNvPr id="131" name="直線矢印コネクタ 130"/>
            <p:cNvCxnSpPr>
              <a:stCxn id="102" idx="2"/>
              <a:endCxn id="129" idx="0"/>
            </p:cNvCxnSpPr>
            <p:nvPr/>
          </p:nvCxnSpPr>
          <p:spPr>
            <a:xfrm>
              <a:off x="2414933" y="6260899"/>
              <a:ext cx="3617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正方形/長方形 131"/>
            <p:cNvSpPr/>
            <p:nvPr/>
          </p:nvSpPr>
          <p:spPr>
            <a:xfrm>
              <a:off x="3772838" y="8042323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(128, 5)</a:t>
              </a: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764389" y="8756272"/>
              <a:ext cx="137565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Sum</a:t>
              </a:r>
            </a:p>
          </p:txBody>
        </p:sp>
        <p:cxnSp>
          <p:nvCxnSpPr>
            <p:cNvPr id="137" name="直線矢印コネクタ 136"/>
            <p:cNvCxnSpPr>
              <a:stCxn id="124" idx="2"/>
              <a:endCxn id="135" idx="0"/>
            </p:cNvCxnSpPr>
            <p:nvPr/>
          </p:nvCxnSpPr>
          <p:spPr>
            <a:xfrm>
              <a:off x="2418550" y="8423998"/>
              <a:ext cx="1033665" cy="33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stCxn id="132" idx="2"/>
              <a:endCxn id="135" idx="0"/>
            </p:cNvCxnSpPr>
            <p:nvPr/>
          </p:nvCxnSpPr>
          <p:spPr>
            <a:xfrm flipH="1">
              <a:off x="3452215" y="8432467"/>
              <a:ext cx="1012062" cy="323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2764389" y="9481765"/>
              <a:ext cx="1368418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rPr>
                <a:t>CB (64, 5)</a:t>
              </a: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 flipH="1">
              <a:off x="3448598" y="9146416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/>
            <p:cNvCxnSpPr>
              <a:stCxn id="140" idx="2"/>
              <a:endCxn id="39" idx="0"/>
            </p:cNvCxnSpPr>
            <p:nvPr/>
          </p:nvCxnSpPr>
          <p:spPr>
            <a:xfrm>
              <a:off x="3448598" y="9871909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/>
            <p:cNvCxnSpPr>
              <a:stCxn id="4" idx="2"/>
              <a:endCxn id="6" idx="0"/>
            </p:cNvCxnSpPr>
            <p:nvPr/>
          </p:nvCxnSpPr>
          <p:spPr>
            <a:xfrm flipH="1">
              <a:off x="700023" y="852758"/>
              <a:ext cx="274890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/>
            <p:cNvCxnSpPr>
              <a:stCxn id="4" idx="2"/>
              <a:endCxn id="29" idx="0"/>
            </p:cNvCxnSpPr>
            <p:nvPr/>
          </p:nvCxnSpPr>
          <p:spPr>
            <a:xfrm flipH="1">
              <a:off x="2414937" y="852758"/>
              <a:ext cx="1033992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4" idx="2"/>
              <a:endCxn id="31" idx="0"/>
            </p:cNvCxnSpPr>
            <p:nvPr/>
          </p:nvCxnSpPr>
          <p:spPr>
            <a:xfrm>
              <a:off x="3448929" y="852758"/>
              <a:ext cx="1015348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/>
            <p:cNvCxnSpPr>
              <a:stCxn id="4" idx="2"/>
              <a:endCxn id="34" idx="0"/>
            </p:cNvCxnSpPr>
            <p:nvPr/>
          </p:nvCxnSpPr>
          <p:spPr>
            <a:xfrm>
              <a:off x="3448929" y="852758"/>
              <a:ext cx="271681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/>
            <p:cNvCxnSpPr>
              <a:stCxn id="96" idx="2"/>
              <a:endCxn id="101" idx="0"/>
            </p:cNvCxnSpPr>
            <p:nvPr/>
          </p:nvCxnSpPr>
          <p:spPr>
            <a:xfrm>
              <a:off x="6169820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stCxn id="101" idx="2"/>
              <a:endCxn id="115" idx="0"/>
            </p:cNvCxnSpPr>
            <p:nvPr/>
          </p:nvCxnSpPr>
          <p:spPr>
            <a:xfrm flipH="1">
              <a:off x="6169714" y="6260899"/>
              <a:ext cx="10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円弧 268"/>
            <p:cNvSpPr/>
            <p:nvPr/>
          </p:nvSpPr>
          <p:spPr>
            <a:xfrm>
              <a:off x="3802380" y="3390900"/>
              <a:ext cx="1336941" cy="312420"/>
            </a:xfrm>
            <a:prstGeom prst="arc">
              <a:avLst>
                <a:gd name="adj1" fmla="val 16200000"/>
                <a:gd name="adj2" fmla="val 50948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  <p:sp>
          <p:nvSpPr>
            <p:cNvPr id="270" name="円弧 269"/>
            <p:cNvSpPr/>
            <p:nvPr/>
          </p:nvSpPr>
          <p:spPr>
            <a:xfrm>
              <a:off x="5260655" y="1952800"/>
              <a:ext cx="1924394" cy="1750519"/>
            </a:xfrm>
            <a:prstGeom prst="arc">
              <a:avLst>
                <a:gd name="adj1" fmla="val 16003851"/>
                <a:gd name="adj2" fmla="val 55919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Hiragino Sans W4" charset="-128"/>
                  <a:ea typeface="Hiragino Sans W4" charset="-128"/>
                  <a:cs typeface="Hiragino Sans W4" charset="-128"/>
                </a:rPr>
                <a:t> </a:t>
              </a:r>
              <a:endParaRPr kumimoji="1" lang="ja-JP" altLang="en-US" sz="1600" dirty="0">
                <a:latin typeface="Hiragino Sans W4" charset="-128"/>
                <a:ea typeface="Hiragino Sans W4" charset="-128"/>
                <a:cs typeface="Hiragino Sans W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6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-3886046" y="1272092"/>
            <a:ext cx="15387724" cy="5131954"/>
            <a:chOff x="-3886046" y="1272092"/>
            <a:chExt cx="15387724" cy="5131954"/>
          </a:xfrm>
        </p:grpSpPr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596556"/>
                </p:ext>
              </p:extLst>
            </p:nvPr>
          </p:nvGraphicFramePr>
          <p:xfrm>
            <a:off x="-2847439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テキスト ボックス 5"/>
            <p:cNvSpPr txBox="1"/>
            <p:nvPr/>
          </p:nvSpPr>
          <p:spPr>
            <a:xfrm>
              <a:off x="-2832199" y="5635942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-1902559" y="5635941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-873860" y="5635941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3400" y="5635941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42570" y="5635941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17930" y="5635941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955190" y="5635941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-346910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-346910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-346910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-346910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346910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-346910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-346910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-346910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-346910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-466398" y="5933796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 rot="16200000">
              <a:off x="-434083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graphicFrame>
          <p:nvGraphicFramePr>
            <p:cNvPr id="25" name="グラフ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5759761"/>
                </p:ext>
              </p:extLst>
            </p:nvPr>
          </p:nvGraphicFramePr>
          <p:xfrm>
            <a:off x="5024678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テキスト ボックス 43"/>
            <p:cNvSpPr txBox="1"/>
            <p:nvPr/>
          </p:nvSpPr>
          <p:spPr>
            <a:xfrm>
              <a:off x="-778819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CGP2CNN (A)</a:t>
              </a:r>
              <a:endParaRPr kumimoji="1" lang="ja-JP" altLang="en-US" sz="2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207908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smtClean="0"/>
                <a:t>CGP2CNN (B)</a:t>
              </a:r>
              <a:endParaRPr kumimoji="1" lang="ja-JP" altLang="en-US" sz="2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9417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39417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39417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39417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39417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39417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417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39417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39417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352245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036467" y="5644527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966107" y="5644526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994806" y="5644526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932066" y="5644526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911236" y="5644526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9886596" y="5644526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823856" y="5644526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7402268" y="5942381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</p:grpSp>
      <p:graphicFrame>
        <p:nvGraphicFramePr>
          <p:cNvPr id="64" name="グラフ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16076"/>
              </p:ext>
            </p:extLst>
          </p:nvPr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23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/>
          </p:nvPr>
        </p:nvGraphicFramePr>
        <p:xfrm>
          <a:off x="-2847439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-2832199" y="563594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902559" y="5635941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873860" y="5635941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00" y="5635941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570" y="5635941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17930" y="5635941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55190" y="5635941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346910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346910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346910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346910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346910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346910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346910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346910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346910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-466398" y="5933796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 rot="16200000">
            <a:off x="-434083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graphicFrame>
        <p:nvGraphicFramePr>
          <p:cNvPr id="25" name="グラフ 24"/>
          <p:cNvGraphicFramePr>
            <a:graphicFrameLocks/>
          </p:cNvGraphicFramePr>
          <p:nvPr>
            <p:extLst/>
          </p:nvPr>
        </p:nvGraphicFramePr>
        <p:xfrm>
          <a:off x="5024678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-778819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CGP2CNN (A)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07908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CGP2CNN (B)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9417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9417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9417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9417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9417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9417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9417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0.920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9417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9417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 rot="16200000">
            <a:off x="352245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36467" y="564452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66107" y="5644526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994806" y="5644526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932066" y="5644526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11236" y="5644526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6596" y="5644526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823856" y="5644526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402268" y="5942381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graphicFrame>
        <p:nvGraphicFramePr>
          <p:cNvPr id="64" name="グラフ 63"/>
          <p:cNvGraphicFramePr>
            <a:graphicFrameLocks/>
          </p:cNvGraphicFramePr>
          <p:nvPr/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439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1269999" y="4301067"/>
            <a:ext cx="3674534" cy="4076874"/>
            <a:chOff x="1269999" y="4301067"/>
            <a:chExt cx="3674534" cy="4076874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1269999" y="4301067"/>
              <a:ext cx="3674534" cy="3736167"/>
              <a:chOff x="1269999" y="4301067"/>
              <a:chExt cx="3674534" cy="37361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981200" y="4792132"/>
                <a:ext cx="2263653" cy="3664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err="1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ConvBlock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6" name="直線矢印コネクタ 5"/>
              <p:cNvCxnSpPr>
                <a:endCxn id="4" idx="0"/>
              </p:cNvCxnSpPr>
              <p:nvPr/>
            </p:nvCxnSpPr>
            <p:spPr>
              <a:xfrm flipH="1">
                <a:off x="3113027" y="4301067"/>
                <a:ext cx="2706" cy="49106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1981200" y="5469466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Convolution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981200" y="6194882"/>
                <a:ext cx="2263653" cy="3901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err="1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BatchNormalization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12" name="直線矢印コネクタ 11"/>
              <p:cNvCxnSpPr>
                <a:stCxn id="4" idx="2"/>
                <a:endCxn id="7" idx="0"/>
              </p:cNvCxnSpPr>
              <p:nvPr/>
            </p:nvCxnSpPr>
            <p:spPr>
              <a:xfrm>
                <a:off x="3113027" y="5158567"/>
                <a:ext cx="0" cy="31089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7" idx="2"/>
                <a:endCxn id="8" idx="0"/>
              </p:cNvCxnSpPr>
              <p:nvPr/>
            </p:nvCxnSpPr>
            <p:spPr>
              <a:xfrm>
                <a:off x="3113027" y="5854863"/>
                <a:ext cx="0" cy="34001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>
                <a:stCxn id="8" idx="2"/>
                <a:endCxn id="19" idx="0"/>
              </p:cNvCxnSpPr>
              <p:nvPr/>
            </p:nvCxnSpPr>
            <p:spPr>
              <a:xfrm>
                <a:off x="3113027" y="6585026"/>
                <a:ext cx="0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1981200" y="6925733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Summation</a:t>
                </a:r>
              </a:p>
            </p:txBody>
          </p:sp>
          <p:sp>
            <p:nvSpPr>
              <p:cNvPr id="43" name="円弧 42"/>
              <p:cNvSpPr/>
              <p:nvPr/>
            </p:nvSpPr>
            <p:spPr>
              <a:xfrm rot="10800000">
                <a:off x="1269999" y="4494779"/>
                <a:ext cx="3674534" cy="2430953"/>
              </a:xfrm>
              <a:prstGeom prst="arc">
                <a:avLst>
                  <a:gd name="adj1" fmla="val 5416644"/>
                  <a:gd name="adj2" fmla="val 16182269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>
                    <a:latin typeface="Hiragino Sans W4" charset="-128"/>
                    <a:ea typeface="Hiragino Sans W4" charset="-128"/>
                    <a:cs typeface="Hiragino Sans W4" charset="-128"/>
                  </a:rPr>
                  <a:t> </a:t>
                </a:r>
                <a:endParaRPr kumimoji="1" lang="ja-JP" altLang="en-US" sz="1600" dirty="0"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1982553" y="7651837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err="1" smtClean="0">
                    <a:solidFill>
                      <a:schemeClr val="tx1"/>
                    </a:solidFill>
                    <a:latin typeface="Hiragino Sans W4" charset="-128"/>
                    <a:ea typeface="Hiragino Sans W4" charset="-128"/>
                    <a:cs typeface="Hiragino Sans W4" charset="-128"/>
                  </a:rPr>
                  <a:t>ReLU</a:t>
                </a:r>
                <a:endParaRPr lang="en-US" altLang="ja-JP" sz="1600" dirty="0" smtClean="0">
                  <a:solidFill>
                    <a:schemeClr val="tx1"/>
                  </a:solidFill>
                  <a:latin typeface="Hiragino Sans W4" charset="-128"/>
                  <a:ea typeface="Hiragino Sans W4" charset="-128"/>
                  <a:cs typeface="Hiragino Sans W4" charset="-128"/>
                </a:endParaRPr>
              </a:p>
            </p:txBody>
          </p:sp>
          <p:cxnSp>
            <p:nvCxnSpPr>
              <p:cNvPr id="47" name="直線矢印コネクタ 46"/>
              <p:cNvCxnSpPr>
                <a:stCxn id="19" idx="2"/>
                <a:endCxn id="45" idx="0"/>
              </p:cNvCxnSpPr>
              <p:nvPr/>
            </p:nvCxnSpPr>
            <p:spPr>
              <a:xfrm>
                <a:off x="3113027" y="7311130"/>
                <a:ext cx="1353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/>
            <p:cNvCxnSpPr>
              <a:stCxn id="45" idx="2"/>
            </p:cNvCxnSpPr>
            <p:nvPr/>
          </p:nvCxnSpPr>
          <p:spPr>
            <a:xfrm flipH="1">
              <a:off x="3113703" y="8037234"/>
              <a:ext cx="677" cy="34070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ysClr val="window" lastClr="FFFFFF"/>
      </a:lt1>
      <a:dk2>
        <a:srgbClr val="FFFFFF"/>
      </a:dk2>
      <a:lt2>
        <a:srgbClr val="F8F8F8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7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20871</TotalTime>
  <Words>839</Words>
  <Application>Microsoft Macintosh PowerPoint</Application>
  <PresentationFormat>A4 210x297 mm</PresentationFormat>
  <Paragraphs>417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Hiragino Sans W4</vt:lpstr>
      <vt:lpstr>ＭＳ Ｐゴシック</vt:lpstr>
      <vt:lpstr>Times New Roman</vt:lpstr>
      <vt:lpstr>源真ゴシック等幅 Light</vt:lpstr>
      <vt:lpstr>Arial</vt:lpstr>
      <vt:lpstr>Office テーマ</vt:lpstr>
      <vt:lpstr>GECCO2017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SMC2016</dc:title>
  <dc:creator>suganuma</dc:creator>
  <cp:lastModifiedBy>suganuma-masanori-hf@ynu.jp</cp:lastModifiedBy>
  <cp:revision>156</cp:revision>
  <cp:lastPrinted>2017-01-24T05:27:44Z</cp:lastPrinted>
  <dcterms:created xsi:type="dcterms:W3CDTF">2016-04-04T00:58:13Z</dcterms:created>
  <dcterms:modified xsi:type="dcterms:W3CDTF">2017-02-07T10:09:49Z</dcterms:modified>
</cp:coreProperties>
</file>