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5"/>
    <p:restoredTop sz="94633"/>
  </p:normalViewPr>
  <p:slideViewPr>
    <p:cSldViewPr snapToGrid="0" snapToObjects="1">
      <p:cViewPr varScale="1">
        <p:scale>
          <a:sx n="88" d="100"/>
          <a:sy n="88" d="100"/>
        </p:scale>
        <p:origin x="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B6F8-AAFB-ED42-9C7F-8EC715F01D65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3920F94-FD2B-534E-BB36-22249245E9E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06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B6F8-AAFB-ED42-9C7F-8EC715F01D65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0F94-FD2B-534E-BB36-22249245E9E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04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B6F8-AAFB-ED42-9C7F-8EC715F01D65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0F94-FD2B-534E-BB36-22249245E9E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637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B6F8-AAFB-ED42-9C7F-8EC715F01D65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0F94-FD2B-534E-BB36-22249245E9E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B6F8-AAFB-ED42-9C7F-8EC715F01D65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0F94-FD2B-534E-BB36-22249245E9E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2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B6F8-AAFB-ED42-9C7F-8EC715F01D65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0F94-FD2B-534E-BB36-22249245E9E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74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B6F8-AAFB-ED42-9C7F-8EC715F01D65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0F94-FD2B-534E-BB36-22249245E9E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9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B6F8-AAFB-ED42-9C7F-8EC715F01D65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0F94-FD2B-534E-BB36-22249245E9E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81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B6F8-AAFB-ED42-9C7F-8EC715F01D65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0F94-FD2B-534E-BB36-22249245E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B6F8-AAFB-ED42-9C7F-8EC715F01D65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0F94-FD2B-534E-BB36-22249245E9E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14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AC3B6F8-AAFB-ED42-9C7F-8EC715F01D65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20F94-FD2B-534E-BB36-22249245E9E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34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3B6F8-AAFB-ED42-9C7F-8EC715F01D65}" type="datetimeFigureOut">
              <a:rPr lang="en-US" smtClean="0"/>
              <a:t>10/13/19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3920F94-FD2B-534E-BB36-22249245E9E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80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3855-BAD7-5641-A9F6-815B3F7BC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visualization for G20 countries  Spending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5CA81-1A44-A74D-91B3-B2A9EA2A32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Siqi</a:t>
            </a:r>
            <a:r>
              <a:rPr lang="en-US" dirty="0"/>
              <a:t> jiang –GWU Data science </a:t>
            </a:r>
          </a:p>
        </p:txBody>
      </p:sp>
    </p:spTree>
    <p:extLst>
      <p:ext uri="{BB962C8B-B14F-4D97-AF65-F5344CB8AC3E}">
        <p14:creationId xmlns:p14="http://schemas.microsoft.com/office/powerpoint/2010/main" val="181071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7364-342F-5048-86DC-90DEF0E5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B29D-4396-2C4A-B489-422A54C4F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Source: Word Bank and OECD Database </a:t>
            </a:r>
          </a:p>
          <a:p>
            <a:r>
              <a:rPr lang="en-US" dirty="0"/>
              <a:t>G20 Countries (EU is excluded) ;  Years Range: 2009 to 2016</a:t>
            </a:r>
          </a:p>
          <a:p>
            <a:r>
              <a:rPr lang="en-US" dirty="0"/>
              <a:t>HTML, JavaScript and Google Visualization APIs </a:t>
            </a:r>
          </a:p>
          <a:p>
            <a:r>
              <a:rPr lang="en-US" dirty="0"/>
              <a:t>Graphs and conclusions </a:t>
            </a:r>
          </a:p>
        </p:txBody>
      </p:sp>
    </p:spTree>
    <p:extLst>
      <p:ext uri="{BB962C8B-B14F-4D97-AF65-F5344CB8AC3E}">
        <p14:creationId xmlns:p14="http://schemas.microsoft.com/office/powerpoint/2010/main" val="183882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D750-117D-674B-9220-B4B25936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Graphs and conclusions </a:t>
            </a:r>
            <a:br>
              <a:rPr lang="en-US" dirty="0"/>
            </a:br>
            <a:r>
              <a:rPr lang="en-US" dirty="0"/>
              <a:t>(show in web page)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4E192F-E320-BB4A-8F9C-5997F3880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188653"/>
            <a:ext cx="5013621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149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{32BA5148-D77A-734C-AD64-A467DF9EBE80}tf10001119</Template>
  <TotalTime>64</TotalTime>
  <Words>48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Data visualization for G20 countries  Spending</vt:lpstr>
      <vt:lpstr>Overview </vt:lpstr>
      <vt:lpstr>Graphs and conclusions  (show in web page)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for G20 Spending</dc:title>
  <dc:creator>Jiang, Siqi</dc:creator>
  <cp:lastModifiedBy>Jiang, Siqi</cp:lastModifiedBy>
  <cp:revision>6</cp:revision>
  <dcterms:created xsi:type="dcterms:W3CDTF">2019-10-13T04:10:15Z</dcterms:created>
  <dcterms:modified xsi:type="dcterms:W3CDTF">2019-10-14T01:27:32Z</dcterms:modified>
</cp:coreProperties>
</file>