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BA880-285A-4377-A740-EC53BD0E923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821575-84AC-499F-8647-81F425174E5B}">
      <dgm:prSet phldrT="[Text]"/>
      <dgm:spPr/>
      <dgm:t>
        <a:bodyPr/>
        <a:lstStyle/>
        <a:p>
          <a:r>
            <a:rPr lang="fa-IR" dirty="0"/>
            <a:t>کارمند</a:t>
          </a:r>
          <a:endParaRPr lang="en-US" dirty="0"/>
        </a:p>
      </dgm:t>
    </dgm:pt>
    <dgm:pt modelId="{179AEAEB-64C1-4B18-9237-5E8B484B6D65}" type="parTrans" cxnId="{9F8EE531-B966-436B-8E9E-AE999B588AA8}">
      <dgm:prSet/>
      <dgm:spPr/>
      <dgm:t>
        <a:bodyPr/>
        <a:lstStyle/>
        <a:p>
          <a:endParaRPr lang="en-US"/>
        </a:p>
      </dgm:t>
    </dgm:pt>
    <dgm:pt modelId="{17F868EB-DA4A-4603-9D76-DB5DD70640C5}" type="sibTrans" cxnId="{9F8EE531-B966-436B-8E9E-AE999B588AA8}">
      <dgm:prSet/>
      <dgm:spPr/>
      <dgm:t>
        <a:bodyPr/>
        <a:lstStyle/>
        <a:p>
          <a:endParaRPr lang="en-US"/>
        </a:p>
      </dgm:t>
    </dgm:pt>
    <dgm:pt modelId="{A880EEE5-B548-4106-8E08-6170E4179F10}">
      <dgm:prSet phldrT="[Text]"/>
      <dgm:spPr/>
      <dgm:t>
        <a:bodyPr/>
        <a:lstStyle/>
        <a:p>
          <a:r>
            <a:rPr lang="fa-IR" dirty="0"/>
            <a:t>کد ملی</a:t>
          </a:r>
          <a:endParaRPr lang="en-US" dirty="0"/>
        </a:p>
      </dgm:t>
    </dgm:pt>
    <dgm:pt modelId="{B6884C38-94EA-4C63-88AE-93900732D718}" type="parTrans" cxnId="{8CB1FB0F-F68B-4BE3-8C72-5F32255392DE}">
      <dgm:prSet/>
      <dgm:spPr/>
      <dgm:t>
        <a:bodyPr/>
        <a:lstStyle/>
        <a:p>
          <a:endParaRPr lang="en-US"/>
        </a:p>
      </dgm:t>
    </dgm:pt>
    <dgm:pt modelId="{7CC129E9-B382-4B35-8F8B-737209818C1F}" type="sibTrans" cxnId="{8CB1FB0F-F68B-4BE3-8C72-5F32255392DE}">
      <dgm:prSet/>
      <dgm:spPr/>
      <dgm:t>
        <a:bodyPr/>
        <a:lstStyle/>
        <a:p>
          <a:endParaRPr lang="en-US"/>
        </a:p>
      </dgm:t>
    </dgm:pt>
    <dgm:pt modelId="{3669F9AB-BCC2-4B11-BAE9-83945D63DC6D}">
      <dgm:prSet phldrT="[Text]"/>
      <dgm:spPr/>
      <dgm:t>
        <a:bodyPr/>
        <a:lstStyle/>
        <a:p>
          <a:r>
            <a:rPr lang="fa-IR" dirty="0"/>
            <a:t>حقوق</a:t>
          </a:r>
          <a:endParaRPr lang="en-US" dirty="0"/>
        </a:p>
      </dgm:t>
    </dgm:pt>
    <dgm:pt modelId="{E5B88090-0175-46DE-BFEC-77D51BBA1B38}" type="parTrans" cxnId="{9B72878C-84C2-43E0-B769-52E5E65D04D0}">
      <dgm:prSet/>
      <dgm:spPr/>
      <dgm:t>
        <a:bodyPr/>
        <a:lstStyle/>
        <a:p>
          <a:endParaRPr lang="en-US"/>
        </a:p>
      </dgm:t>
    </dgm:pt>
    <dgm:pt modelId="{31DC2CE3-6472-410B-8515-D9CDCE872C36}" type="sibTrans" cxnId="{9B72878C-84C2-43E0-B769-52E5E65D04D0}">
      <dgm:prSet/>
      <dgm:spPr/>
      <dgm:t>
        <a:bodyPr/>
        <a:lstStyle/>
        <a:p>
          <a:endParaRPr lang="en-US"/>
        </a:p>
      </dgm:t>
    </dgm:pt>
    <dgm:pt modelId="{7D9DE34B-01B4-4B10-A84D-DCF90824AB89}">
      <dgm:prSet phldrT="[Text]"/>
      <dgm:spPr/>
      <dgm:t>
        <a:bodyPr/>
        <a:lstStyle/>
        <a:p>
          <a:r>
            <a:rPr lang="fa-IR" dirty="0"/>
            <a:t>نام و نام خانوادگی</a:t>
          </a:r>
          <a:endParaRPr lang="en-US" dirty="0"/>
        </a:p>
      </dgm:t>
    </dgm:pt>
    <dgm:pt modelId="{FC4C62EB-BEAB-4671-A7B6-9AFE9995DBDF}" type="parTrans" cxnId="{E7A64650-91AE-428D-9446-BC628394E66D}">
      <dgm:prSet/>
      <dgm:spPr/>
      <dgm:t>
        <a:bodyPr/>
        <a:lstStyle/>
        <a:p>
          <a:endParaRPr lang="en-US"/>
        </a:p>
      </dgm:t>
    </dgm:pt>
    <dgm:pt modelId="{A40B4445-079C-4F31-B2C9-91E7842DD265}" type="sibTrans" cxnId="{E7A64650-91AE-428D-9446-BC628394E66D}">
      <dgm:prSet/>
      <dgm:spPr/>
      <dgm:t>
        <a:bodyPr/>
        <a:lstStyle/>
        <a:p>
          <a:endParaRPr lang="en-US"/>
        </a:p>
      </dgm:t>
    </dgm:pt>
    <dgm:pt modelId="{E622A4E4-6197-44D5-8D54-1445D1B07D1E}" type="pres">
      <dgm:prSet presAssocID="{799BA880-285A-4377-A740-EC53BD0E92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242546-DCB2-4E9E-BE80-1B5C3C73CB24}" type="pres">
      <dgm:prSet presAssocID="{FA821575-84AC-499F-8647-81F425174E5B}" presName="centerShape" presStyleLbl="node0" presStyleIdx="0" presStyleCnt="1"/>
      <dgm:spPr/>
    </dgm:pt>
    <dgm:pt modelId="{43EE6620-B084-4567-8A92-99E2ADCF7F7B}" type="pres">
      <dgm:prSet presAssocID="{B6884C38-94EA-4C63-88AE-93900732D718}" presName="parTrans" presStyleLbl="bgSibTrans2D1" presStyleIdx="0" presStyleCnt="3"/>
      <dgm:spPr/>
    </dgm:pt>
    <dgm:pt modelId="{5E4D8A06-A66F-4D39-8142-51075E25B61C}" type="pres">
      <dgm:prSet presAssocID="{A880EEE5-B548-4106-8E08-6170E4179F10}" presName="node" presStyleLbl="node1" presStyleIdx="0" presStyleCnt="3">
        <dgm:presLayoutVars>
          <dgm:bulletEnabled val="1"/>
        </dgm:presLayoutVars>
      </dgm:prSet>
      <dgm:spPr/>
    </dgm:pt>
    <dgm:pt modelId="{D1AE8919-17C5-4D92-AFBD-0CB6F635F6DF}" type="pres">
      <dgm:prSet presAssocID="{E5B88090-0175-46DE-BFEC-77D51BBA1B38}" presName="parTrans" presStyleLbl="bgSibTrans2D1" presStyleIdx="1" presStyleCnt="3"/>
      <dgm:spPr/>
    </dgm:pt>
    <dgm:pt modelId="{F89F8746-C85E-4A5F-B5AC-AA26CE9C941B}" type="pres">
      <dgm:prSet presAssocID="{3669F9AB-BCC2-4B11-BAE9-83945D63DC6D}" presName="node" presStyleLbl="node1" presStyleIdx="1" presStyleCnt="3">
        <dgm:presLayoutVars>
          <dgm:bulletEnabled val="1"/>
        </dgm:presLayoutVars>
      </dgm:prSet>
      <dgm:spPr/>
    </dgm:pt>
    <dgm:pt modelId="{8A738D88-5C46-449A-A796-7E1710591BAE}" type="pres">
      <dgm:prSet presAssocID="{FC4C62EB-BEAB-4671-A7B6-9AFE9995DBDF}" presName="parTrans" presStyleLbl="bgSibTrans2D1" presStyleIdx="2" presStyleCnt="3"/>
      <dgm:spPr/>
    </dgm:pt>
    <dgm:pt modelId="{8484A926-885D-44EF-8A5C-6833541C5CA8}" type="pres">
      <dgm:prSet presAssocID="{7D9DE34B-01B4-4B10-A84D-DCF90824AB89}" presName="node" presStyleLbl="node1" presStyleIdx="2" presStyleCnt="3">
        <dgm:presLayoutVars>
          <dgm:bulletEnabled val="1"/>
        </dgm:presLayoutVars>
      </dgm:prSet>
      <dgm:spPr/>
    </dgm:pt>
  </dgm:ptLst>
  <dgm:cxnLst>
    <dgm:cxn modelId="{8CB1FB0F-F68B-4BE3-8C72-5F32255392DE}" srcId="{FA821575-84AC-499F-8647-81F425174E5B}" destId="{A880EEE5-B548-4106-8E08-6170E4179F10}" srcOrd="0" destOrd="0" parTransId="{B6884C38-94EA-4C63-88AE-93900732D718}" sibTransId="{7CC129E9-B382-4B35-8F8B-737209818C1F}"/>
    <dgm:cxn modelId="{9F8EE531-B966-436B-8E9E-AE999B588AA8}" srcId="{799BA880-285A-4377-A740-EC53BD0E9231}" destId="{FA821575-84AC-499F-8647-81F425174E5B}" srcOrd="0" destOrd="0" parTransId="{179AEAEB-64C1-4B18-9237-5E8B484B6D65}" sibTransId="{17F868EB-DA4A-4603-9D76-DB5DD70640C5}"/>
    <dgm:cxn modelId="{1655694F-DADC-4964-BEC8-C8C546DBC15B}" type="presOf" srcId="{B6884C38-94EA-4C63-88AE-93900732D718}" destId="{43EE6620-B084-4567-8A92-99E2ADCF7F7B}" srcOrd="0" destOrd="0" presId="urn:microsoft.com/office/officeart/2005/8/layout/radial4"/>
    <dgm:cxn modelId="{E7A64650-91AE-428D-9446-BC628394E66D}" srcId="{FA821575-84AC-499F-8647-81F425174E5B}" destId="{7D9DE34B-01B4-4B10-A84D-DCF90824AB89}" srcOrd="2" destOrd="0" parTransId="{FC4C62EB-BEAB-4671-A7B6-9AFE9995DBDF}" sibTransId="{A40B4445-079C-4F31-B2C9-91E7842DD265}"/>
    <dgm:cxn modelId="{191D4459-2CE5-48F3-9427-EB993950D1FC}" type="presOf" srcId="{3669F9AB-BCC2-4B11-BAE9-83945D63DC6D}" destId="{F89F8746-C85E-4A5F-B5AC-AA26CE9C941B}" srcOrd="0" destOrd="0" presId="urn:microsoft.com/office/officeart/2005/8/layout/radial4"/>
    <dgm:cxn modelId="{FFFC7588-3AC3-46A0-8E08-4D85C33034A6}" type="presOf" srcId="{799BA880-285A-4377-A740-EC53BD0E9231}" destId="{E622A4E4-6197-44D5-8D54-1445D1B07D1E}" srcOrd="0" destOrd="0" presId="urn:microsoft.com/office/officeart/2005/8/layout/radial4"/>
    <dgm:cxn modelId="{9B72878C-84C2-43E0-B769-52E5E65D04D0}" srcId="{FA821575-84AC-499F-8647-81F425174E5B}" destId="{3669F9AB-BCC2-4B11-BAE9-83945D63DC6D}" srcOrd="1" destOrd="0" parTransId="{E5B88090-0175-46DE-BFEC-77D51BBA1B38}" sibTransId="{31DC2CE3-6472-410B-8515-D9CDCE872C36}"/>
    <dgm:cxn modelId="{B4209F9D-5E9F-4E4C-8D23-5C0ABD6F86B9}" type="presOf" srcId="{E5B88090-0175-46DE-BFEC-77D51BBA1B38}" destId="{D1AE8919-17C5-4D92-AFBD-0CB6F635F6DF}" srcOrd="0" destOrd="0" presId="urn:microsoft.com/office/officeart/2005/8/layout/radial4"/>
    <dgm:cxn modelId="{2E26EEA5-D328-42F9-9510-FAB7C928AA04}" type="presOf" srcId="{FA821575-84AC-499F-8647-81F425174E5B}" destId="{CD242546-DCB2-4E9E-BE80-1B5C3C73CB24}" srcOrd="0" destOrd="0" presId="urn:microsoft.com/office/officeart/2005/8/layout/radial4"/>
    <dgm:cxn modelId="{DCFFB7C7-943A-44B8-A105-65D971A664C3}" type="presOf" srcId="{7D9DE34B-01B4-4B10-A84D-DCF90824AB89}" destId="{8484A926-885D-44EF-8A5C-6833541C5CA8}" srcOrd="0" destOrd="0" presId="urn:microsoft.com/office/officeart/2005/8/layout/radial4"/>
    <dgm:cxn modelId="{070BD7C7-3D3A-4451-866B-6578C3143059}" type="presOf" srcId="{A880EEE5-B548-4106-8E08-6170E4179F10}" destId="{5E4D8A06-A66F-4D39-8142-51075E25B61C}" srcOrd="0" destOrd="0" presId="urn:microsoft.com/office/officeart/2005/8/layout/radial4"/>
    <dgm:cxn modelId="{C6E204CE-1F4A-4430-B8D6-E3E6A821DDF7}" type="presOf" srcId="{FC4C62EB-BEAB-4671-A7B6-9AFE9995DBDF}" destId="{8A738D88-5C46-449A-A796-7E1710591BAE}" srcOrd="0" destOrd="0" presId="urn:microsoft.com/office/officeart/2005/8/layout/radial4"/>
    <dgm:cxn modelId="{EE6D3A95-DA10-407E-B8FE-9B63103D8493}" type="presParOf" srcId="{E622A4E4-6197-44D5-8D54-1445D1B07D1E}" destId="{CD242546-DCB2-4E9E-BE80-1B5C3C73CB24}" srcOrd="0" destOrd="0" presId="urn:microsoft.com/office/officeart/2005/8/layout/radial4"/>
    <dgm:cxn modelId="{FB05B802-9CEB-4ED5-BEE2-E5BEDAD5D8AF}" type="presParOf" srcId="{E622A4E4-6197-44D5-8D54-1445D1B07D1E}" destId="{43EE6620-B084-4567-8A92-99E2ADCF7F7B}" srcOrd="1" destOrd="0" presId="urn:microsoft.com/office/officeart/2005/8/layout/radial4"/>
    <dgm:cxn modelId="{ECCB616B-01DF-4112-8C81-5384C208CFB4}" type="presParOf" srcId="{E622A4E4-6197-44D5-8D54-1445D1B07D1E}" destId="{5E4D8A06-A66F-4D39-8142-51075E25B61C}" srcOrd="2" destOrd="0" presId="urn:microsoft.com/office/officeart/2005/8/layout/radial4"/>
    <dgm:cxn modelId="{B10433B4-3033-47EA-9BB0-CCB61565DC65}" type="presParOf" srcId="{E622A4E4-6197-44D5-8D54-1445D1B07D1E}" destId="{D1AE8919-17C5-4D92-AFBD-0CB6F635F6DF}" srcOrd="3" destOrd="0" presId="urn:microsoft.com/office/officeart/2005/8/layout/radial4"/>
    <dgm:cxn modelId="{A5C0D803-CDCF-4EFE-ACCF-EE832FA7DD00}" type="presParOf" srcId="{E622A4E4-6197-44D5-8D54-1445D1B07D1E}" destId="{F89F8746-C85E-4A5F-B5AC-AA26CE9C941B}" srcOrd="4" destOrd="0" presId="urn:microsoft.com/office/officeart/2005/8/layout/radial4"/>
    <dgm:cxn modelId="{4860CC98-EF3F-4816-938A-8E18DA2DF540}" type="presParOf" srcId="{E622A4E4-6197-44D5-8D54-1445D1B07D1E}" destId="{8A738D88-5C46-449A-A796-7E1710591BAE}" srcOrd="5" destOrd="0" presId="urn:microsoft.com/office/officeart/2005/8/layout/radial4"/>
    <dgm:cxn modelId="{F7E6B627-B5F8-4590-82DC-3C9392F68FC9}" type="presParOf" srcId="{E622A4E4-6197-44D5-8D54-1445D1B07D1E}" destId="{8484A926-885D-44EF-8A5C-6833541C5CA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54BEE-8919-444A-8C65-5DF1DFF9C826}" type="doc">
      <dgm:prSet loTypeId="urn:microsoft.com/office/officeart/2005/8/layout/radial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F29B20-7F68-4418-8B7F-87F56A6E323E}">
      <dgm:prSet phldrT="[Text]"/>
      <dgm:spPr/>
      <dgm:t>
        <a:bodyPr/>
        <a:lstStyle/>
        <a:p>
          <a:r>
            <a:rPr lang="fa-IR" dirty="0"/>
            <a:t>دکتر</a:t>
          </a:r>
          <a:endParaRPr lang="en-US" dirty="0"/>
        </a:p>
      </dgm:t>
    </dgm:pt>
    <dgm:pt modelId="{EEA1709B-2663-45D0-A502-4115FCB3CF1E}" type="parTrans" cxnId="{06248901-FCB2-491D-BCD3-BDD4FF167D15}">
      <dgm:prSet/>
      <dgm:spPr/>
      <dgm:t>
        <a:bodyPr/>
        <a:lstStyle/>
        <a:p>
          <a:endParaRPr lang="en-US"/>
        </a:p>
      </dgm:t>
    </dgm:pt>
    <dgm:pt modelId="{579B99A2-08CE-45DA-B175-FF3F12D50B64}" type="sibTrans" cxnId="{06248901-FCB2-491D-BCD3-BDD4FF167D15}">
      <dgm:prSet/>
      <dgm:spPr/>
      <dgm:t>
        <a:bodyPr/>
        <a:lstStyle/>
        <a:p>
          <a:endParaRPr lang="en-US"/>
        </a:p>
      </dgm:t>
    </dgm:pt>
    <dgm:pt modelId="{C57764BA-2B77-49FB-9D37-A9560CD7930F}">
      <dgm:prSet phldrT="[Text]"/>
      <dgm:spPr/>
      <dgm:t>
        <a:bodyPr/>
        <a:lstStyle/>
        <a:p>
          <a:r>
            <a:rPr lang="fa-IR" dirty="0"/>
            <a:t>محاسبه تعداد بیماران</a:t>
          </a:r>
          <a:endParaRPr lang="en-US" dirty="0"/>
        </a:p>
      </dgm:t>
    </dgm:pt>
    <dgm:pt modelId="{BBAAC919-1082-413A-8D36-11A117AE8F20}" type="parTrans" cxnId="{FD22A788-B274-423C-918A-176C65B6B702}">
      <dgm:prSet/>
      <dgm:spPr/>
      <dgm:t>
        <a:bodyPr/>
        <a:lstStyle/>
        <a:p>
          <a:endParaRPr lang="en-US"/>
        </a:p>
      </dgm:t>
    </dgm:pt>
    <dgm:pt modelId="{5470A372-3AA3-4D00-BD6A-FAE160AD505B}" type="sibTrans" cxnId="{FD22A788-B274-423C-918A-176C65B6B702}">
      <dgm:prSet/>
      <dgm:spPr/>
      <dgm:t>
        <a:bodyPr/>
        <a:lstStyle/>
        <a:p>
          <a:endParaRPr lang="en-US"/>
        </a:p>
      </dgm:t>
    </dgm:pt>
    <dgm:pt modelId="{7D52A92C-96B3-4CB0-AE66-9D4AA3B82365}">
      <dgm:prSet phldrT="[Text]"/>
      <dgm:spPr/>
      <dgm:t>
        <a:bodyPr/>
        <a:lstStyle/>
        <a:p>
          <a:r>
            <a:rPr lang="fa-IR" dirty="0"/>
            <a:t>مهندس</a:t>
          </a:r>
          <a:endParaRPr lang="en-US" dirty="0"/>
        </a:p>
      </dgm:t>
    </dgm:pt>
    <dgm:pt modelId="{1282EF8E-BDED-4385-A3BD-D83B003AB7A7}" type="parTrans" cxnId="{D9339B11-4AFC-4986-9AED-277E1D3341C8}">
      <dgm:prSet/>
      <dgm:spPr/>
      <dgm:t>
        <a:bodyPr/>
        <a:lstStyle/>
        <a:p>
          <a:endParaRPr lang="en-US"/>
        </a:p>
      </dgm:t>
    </dgm:pt>
    <dgm:pt modelId="{1DD0843B-47F9-4363-9C0D-8BB5ADBD14EC}" type="sibTrans" cxnId="{D9339B11-4AFC-4986-9AED-277E1D3341C8}">
      <dgm:prSet/>
      <dgm:spPr/>
      <dgm:t>
        <a:bodyPr/>
        <a:lstStyle/>
        <a:p>
          <a:endParaRPr lang="en-US"/>
        </a:p>
      </dgm:t>
    </dgm:pt>
    <dgm:pt modelId="{11939707-F31B-4402-A91C-9D5EE3EEA5DB}">
      <dgm:prSet phldrT="[Text]"/>
      <dgm:spPr/>
      <dgm:t>
        <a:bodyPr/>
        <a:lstStyle/>
        <a:p>
          <a:r>
            <a:rPr lang="fa-IR" dirty="0"/>
            <a:t>محاسبه پروژه های انجام شده</a:t>
          </a:r>
          <a:endParaRPr lang="en-US" dirty="0"/>
        </a:p>
      </dgm:t>
    </dgm:pt>
    <dgm:pt modelId="{3468CEF5-5B5E-4A04-B580-8EE63F34AEF2}" type="parTrans" cxnId="{8A2B412E-5792-4714-B169-EBF4592F9FA2}">
      <dgm:prSet/>
      <dgm:spPr/>
      <dgm:t>
        <a:bodyPr/>
        <a:lstStyle/>
        <a:p>
          <a:endParaRPr lang="en-US"/>
        </a:p>
      </dgm:t>
    </dgm:pt>
    <dgm:pt modelId="{56A18386-B381-4AA5-89F8-76D5100516AC}" type="sibTrans" cxnId="{8A2B412E-5792-4714-B169-EBF4592F9FA2}">
      <dgm:prSet/>
      <dgm:spPr/>
      <dgm:t>
        <a:bodyPr/>
        <a:lstStyle/>
        <a:p>
          <a:endParaRPr lang="en-US"/>
        </a:p>
      </dgm:t>
    </dgm:pt>
    <dgm:pt modelId="{5D904798-9A6B-41E8-8534-DD6D323EA557}">
      <dgm:prSet phldrT="[Text]"/>
      <dgm:spPr/>
      <dgm:t>
        <a:bodyPr/>
        <a:lstStyle/>
        <a:p>
          <a:r>
            <a:rPr lang="fa-IR" dirty="0"/>
            <a:t>منشی</a:t>
          </a:r>
          <a:endParaRPr lang="en-US" dirty="0"/>
        </a:p>
      </dgm:t>
    </dgm:pt>
    <dgm:pt modelId="{421B94A8-A37C-450D-970A-B20C5D511B35}" type="parTrans" cxnId="{EB460233-3A59-49A2-B097-4D0D656F5B2A}">
      <dgm:prSet/>
      <dgm:spPr/>
      <dgm:t>
        <a:bodyPr/>
        <a:lstStyle/>
        <a:p>
          <a:endParaRPr lang="en-US"/>
        </a:p>
      </dgm:t>
    </dgm:pt>
    <dgm:pt modelId="{97144E92-A4A0-451C-99D2-97286DE37FC7}" type="sibTrans" cxnId="{EB460233-3A59-49A2-B097-4D0D656F5B2A}">
      <dgm:prSet/>
      <dgm:spPr/>
      <dgm:t>
        <a:bodyPr/>
        <a:lstStyle/>
        <a:p>
          <a:endParaRPr lang="en-US"/>
        </a:p>
      </dgm:t>
    </dgm:pt>
    <dgm:pt modelId="{79DECA05-646C-40F1-BE3C-6EB1D8214A89}">
      <dgm:prSet phldrT="[Text]"/>
      <dgm:spPr/>
      <dgm:t>
        <a:bodyPr/>
        <a:lstStyle/>
        <a:p>
          <a:r>
            <a:rPr lang="fa-IR" dirty="0"/>
            <a:t>محاسبه زمان تلفن</a:t>
          </a:r>
          <a:endParaRPr lang="en-US" dirty="0"/>
        </a:p>
      </dgm:t>
    </dgm:pt>
    <dgm:pt modelId="{F04695FB-AB81-4AE7-B042-C46F85738DA0}" type="parTrans" cxnId="{34C32536-4652-4B21-A2A8-AAA340602E89}">
      <dgm:prSet/>
      <dgm:spPr/>
      <dgm:t>
        <a:bodyPr/>
        <a:lstStyle/>
        <a:p>
          <a:endParaRPr lang="en-US"/>
        </a:p>
      </dgm:t>
    </dgm:pt>
    <dgm:pt modelId="{36D40CB7-43E2-4E6C-94A7-E74ECBEAA293}" type="sibTrans" cxnId="{34C32536-4652-4B21-A2A8-AAA340602E89}">
      <dgm:prSet/>
      <dgm:spPr/>
      <dgm:t>
        <a:bodyPr/>
        <a:lstStyle/>
        <a:p>
          <a:endParaRPr lang="en-US"/>
        </a:p>
      </dgm:t>
    </dgm:pt>
    <dgm:pt modelId="{84FA2790-DA26-411C-AD72-5229A288BA84}" type="pres">
      <dgm:prSet presAssocID="{D4E54BEE-8919-444A-8C65-5DF1DFF9C82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7A1AD0B-5491-495A-B9C5-2C6B4F1332DC}" type="pres">
      <dgm:prSet presAssocID="{D4E54BEE-8919-444A-8C65-5DF1DFF9C826}" presName="cycle" presStyleCnt="0"/>
      <dgm:spPr/>
    </dgm:pt>
    <dgm:pt modelId="{1F1198BE-56D5-4513-A190-2CFA21C661ED}" type="pres">
      <dgm:prSet presAssocID="{D4E54BEE-8919-444A-8C65-5DF1DFF9C826}" presName="centerShape" presStyleCnt="0"/>
      <dgm:spPr/>
    </dgm:pt>
    <dgm:pt modelId="{B83A8382-41DD-474B-A99B-916FAFE8F5FF}" type="pres">
      <dgm:prSet presAssocID="{D4E54BEE-8919-444A-8C65-5DF1DFF9C826}" presName="connSite" presStyleLbl="node1" presStyleIdx="0" presStyleCnt="4"/>
      <dgm:spPr/>
    </dgm:pt>
    <dgm:pt modelId="{5B73165D-2BCC-4C24-AB0C-7BF4F31AEB2C}" type="pres">
      <dgm:prSet presAssocID="{D4E54BEE-8919-444A-8C65-5DF1DFF9C826}" presName="visible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9CD5DAF-E32F-48C6-99C4-E4333458C1E5}" type="pres">
      <dgm:prSet presAssocID="{EEA1709B-2663-45D0-A502-4115FCB3CF1E}" presName="Name25" presStyleLbl="parChTrans1D1" presStyleIdx="0" presStyleCnt="3"/>
      <dgm:spPr/>
    </dgm:pt>
    <dgm:pt modelId="{7D61A50F-6795-4813-B129-7006A64D4BD5}" type="pres">
      <dgm:prSet presAssocID="{15F29B20-7F68-4418-8B7F-87F56A6E323E}" presName="node" presStyleCnt="0"/>
      <dgm:spPr/>
    </dgm:pt>
    <dgm:pt modelId="{A4140ED9-A79D-4524-A449-E201F2E83732}" type="pres">
      <dgm:prSet presAssocID="{15F29B20-7F68-4418-8B7F-87F56A6E323E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2847C532-ACB6-4065-8741-220138E0DF05}" type="pres">
      <dgm:prSet presAssocID="{15F29B20-7F68-4418-8B7F-87F56A6E323E}" presName="childNode" presStyleLbl="revTx" presStyleIdx="0" presStyleCnt="3">
        <dgm:presLayoutVars>
          <dgm:bulletEnabled val="1"/>
        </dgm:presLayoutVars>
      </dgm:prSet>
      <dgm:spPr/>
    </dgm:pt>
    <dgm:pt modelId="{A148272E-2A1E-4021-B5DB-16E9F1DF654A}" type="pres">
      <dgm:prSet presAssocID="{1282EF8E-BDED-4385-A3BD-D83B003AB7A7}" presName="Name25" presStyleLbl="parChTrans1D1" presStyleIdx="1" presStyleCnt="3"/>
      <dgm:spPr/>
    </dgm:pt>
    <dgm:pt modelId="{09CE229A-060C-44CA-BED4-6225E81FDE5A}" type="pres">
      <dgm:prSet presAssocID="{7D52A92C-96B3-4CB0-AE66-9D4AA3B82365}" presName="node" presStyleCnt="0"/>
      <dgm:spPr/>
    </dgm:pt>
    <dgm:pt modelId="{F1595FBA-89F6-4E23-8722-08A24E809850}" type="pres">
      <dgm:prSet presAssocID="{7D52A92C-96B3-4CB0-AE66-9D4AA3B8236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6008A36D-35AF-43A5-B5BE-2C6EF9E5E8CC}" type="pres">
      <dgm:prSet presAssocID="{7D52A92C-96B3-4CB0-AE66-9D4AA3B82365}" presName="childNode" presStyleLbl="revTx" presStyleIdx="1" presStyleCnt="3">
        <dgm:presLayoutVars>
          <dgm:bulletEnabled val="1"/>
        </dgm:presLayoutVars>
      </dgm:prSet>
      <dgm:spPr/>
    </dgm:pt>
    <dgm:pt modelId="{EDF58533-33BB-4745-8348-2090F97080F5}" type="pres">
      <dgm:prSet presAssocID="{421B94A8-A37C-450D-970A-B20C5D511B35}" presName="Name25" presStyleLbl="parChTrans1D1" presStyleIdx="2" presStyleCnt="3"/>
      <dgm:spPr/>
    </dgm:pt>
    <dgm:pt modelId="{A240727D-0ACF-482F-BBD2-06D67C870F95}" type="pres">
      <dgm:prSet presAssocID="{5D904798-9A6B-41E8-8534-DD6D323EA557}" presName="node" presStyleCnt="0"/>
      <dgm:spPr/>
    </dgm:pt>
    <dgm:pt modelId="{C4F311D1-32FD-434F-B533-3D9CF4079FA7}" type="pres">
      <dgm:prSet presAssocID="{5D904798-9A6B-41E8-8534-DD6D323EA557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AC0FDAD-282A-49EB-849B-D9649A3086CF}" type="pres">
      <dgm:prSet presAssocID="{5D904798-9A6B-41E8-8534-DD6D323EA557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06248901-FCB2-491D-BCD3-BDD4FF167D15}" srcId="{D4E54BEE-8919-444A-8C65-5DF1DFF9C826}" destId="{15F29B20-7F68-4418-8B7F-87F56A6E323E}" srcOrd="0" destOrd="0" parTransId="{EEA1709B-2663-45D0-A502-4115FCB3CF1E}" sibTransId="{579B99A2-08CE-45DA-B175-FF3F12D50B64}"/>
    <dgm:cxn modelId="{85A6ED09-BFB6-42B7-9A56-7070C2EC1D8E}" type="presOf" srcId="{D4E54BEE-8919-444A-8C65-5DF1DFF9C826}" destId="{84FA2790-DA26-411C-AD72-5229A288BA84}" srcOrd="0" destOrd="0" presId="urn:microsoft.com/office/officeart/2005/8/layout/radial2"/>
    <dgm:cxn modelId="{D9339B11-4AFC-4986-9AED-277E1D3341C8}" srcId="{D4E54BEE-8919-444A-8C65-5DF1DFF9C826}" destId="{7D52A92C-96B3-4CB0-AE66-9D4AA3B82365}" srcOrd="1" destOrd="0" parTransId="{1282EF8E-BDED-4385-A3BD-D83B003AB7A7}" sibTransId="{1DD0843B-47F9-4363-9C0D-8BB5ADBD14EC}"/>
    <dgm:cxn modelId="{8895CE2D-D290-4BC5-A3A9-6FBF4939EEA6}" type="presOf" srcId="{EEA1709B-2663-45D0-A502-4115FCB3CF1E}" destId="{79CD5DAF-E32F-48C6-99C4-E4333458C1E5}" srcOrd="0" destOrd="0" presId="urn:microsoft.com/office/officeart/2005/8/layout/radial2"/>
    <dgm:cxn modelId="{8A2B412E-5792-4714-B169-EBF4592F9FA2}" srcId="{7D52A92C-96B3-4CB0-AE66-9D4AA3B82365}" destId="{11939707-F31B-4402-A91C-9D5EE3EEA5DB}" srcOrd="0" destOrd="0" parTransId="{3468CEF5-5B5E-4A04-B580-8EE63F34AEF2}" sibTransId="{56A18386-B381-4AA5-89F8-76D5100516AC}"/>
    <dgm:cxn modelId="{EB460233-3A59-49A2-B097-4D0D656F5B2A}" srcId="{D4E54BEE-8919-444A-8C65-5DF1DFF9C826}" destId="{5D904798-9A6B-41E8-8534-DD6D323EA557}" srcOrd="2" destOrd="0" parTransId="{421B94A8-A37C-450D-970A-B20C5D511B35}" sibTransId="{97144E92-A4A0-451C-99D2-97286DE37FC7}"/>
    <dgm:cxn modelId="{34C32536-4652-4B21-A2A8-AAA340602E89}" srcId="{5D904798-9A6B-41E8-8534-DD6D323EA557}" destId="{79DECA05-646C-40F1-BE3C-6EB1D8214A89}" srcOrd="0" destOrd="0" parTransId="{F04695FB-AB81-4AE7-B042-C46F85738DA0}" sibTransId="{36D40CB7-43E2-4E6C-94A7-E74ECBEAA293}"/>
    <dgm:cxn modelId="{BD7C3C38-2D75-467D-B27D-94FCC8320A27}" type="presOf" srcId="{15F29B20-7F68-4418-8B7F-87F56A6E323E}" destId="{A4140ED9-A79D-4524-A449-E201F2E83732}" srcOrd="0" destOrd="0" presId="urn:microsoft.com/office/officeart/2005/8/layout/radial2"/>
    <dgm:cxn modelId="{12A9A938-7FF1-4BEA-A0CE-32770FE735F3}" type="presOf" srcId="{7D52A92C-96B3-4CB0-AE66-9D4AA3B82365}" destId="{F1595FBA-89F6-4E23-8722-08A24E809850}" srcOrd="0" destOrd="0" presId="urn:microsoft.com/office/officeart/2005/8/layout/radial2"/>
    <dgm:cxn modelId="{2A011E6A-3899-4DC1-8176-C0EA43F9B659}" type="presOf" srcId="{1282EF8E-BDED-4385-A3BD-D83B003AB7A7}" destId="{A148272E-2A1E-4021-B5DB-16E9F1DF654A}" srcOrd="0" destOrd="0" presId="urn:microsoft.com/office/officeart/2005/8/layout/radial2"/>
    <dgm:cxn modelId="{EB1B2F72-945A-4DF8-AC79-0DE95D42D1F8}" type="presOf" srcId="{421B94A8-A37C-450D-970A-B20C5D511B35}" destId="{EDF58533-33BB-4745-8348-2090F97080F5}" srcOrd="0" destOrd="0" presId="urn:microsoft.com/office/officeart/2005/8/layout/radial2"/>
    <dgm:cxn modelId="{D172FF52-7176-4600-8D40-8B679D4E8F87}" type="presOf" srcId="{11939707-F31B-4402-A91C-9D5EE3EEA5DB}" destId="{6008A36D-35AF-43A5-B5BE-2C6EF9E5E8CC}" srcOrd="0" destOrd="0" presId="urn:microsoft.com/office/officeart/2005/8/layout/radial2"/>
    <dgm:cxn modelId="{FD22A788-B274-423C-918A-176C65B6B702}" srcId="{15F29B20-7F68-4418-8B7F-87F56A6E323E}" destId="{C57764BA-2B77-49FB-9D37-A9560CD7930F}" srcOrd="0" destOrd="0" parTransId="{BBAAC919-1082-413A-8D36-11A117AE8F20}" sibTransId="{5470A372-3AA3-4D00-BD6A-FAE160AD505B}"/>
    <dgm:cxn modelId="{D02C0EA5-7CD8-4CC8-933F-D5DC0430E094}" type="presOf" srcId="{79DECA05-646C-40F1-BE3C-6EB1D8214A89}" destId="{6AC0FDAD-282A-49EB-849B-D9649A3086CF}" srcOrd="0" destOrd="0" presId="urn:microsoft.com/office/officeart/2005/8/layout/radial2"/>
    <dgm:cxn modelId="{FB22ECD9-2B37-4158-AD76-9D9D56457EA6}" type="presOf" srcId="{5D904798-9A6B-41E8-8534-DD6D323EA557}" destId="{C4F311D1-32FD-434F-B533-3D9CF4079FA7}" srcOrd="0" destOrd="0" presId="urn:microsoft.com/office/officeart/2005/8/layout/radial2"/>
    <dgm:cxn modelId="{BE5793E4-1315-41FA-AD33-70689D2CE2DA}" type="presOf" srcId="{C57764BA-2B77-49FB-9D37-A9560CD7930F}" destId="{2847C532-ACB6-4065-8741-220138E0DF05}" srcOrd="0" destOrd="0" presId="urn:microsoft.com/office/officeart/2005/8/layout/radial2"/>
    <dgm:cxn modelId="{F53C8EDC-A3DF-4039-A75B-4A8D649F9A5D}" type="presParOf" srcId="{84FA2790-DA26-411C-AD72-5229A288BA84}" destId="{27A1AD0B-5491-495A-B9C5-2C6B4F1332DC}" srcOrd="0" destOrd="0" presId="urn:microsoft.com/office/officeart/2005/8/layout/radial2"/>
    <dgm:cxn modelId="{627010C9-7305-47DA-81BE-D7999B635966}" type="presParOf" srcId="{27A1AD0B-5491-495A-B9C5-2C6B4F1332DC}" destId="{1F1198BE-56D5-4513-A190-2CFA21C661ED}" srcOrd="0" destOrd="0" presId="urn:microsoft.com/office/officeart/2005/8/layout/radial2"/>
    <dgm:cxn modelId="{DBFF1BD9-F02A-4274-9C2E-52FA21978EB6}" type="presParOf" srcId="{1F1198BE-56D5-4513-A190-2CFA21C661ED}" destId="{B83A8382-41DD-474B-A99B-916FAFE8F5FF}" srcOrd="0" destOrd="0" presId="urn:microsoft.com/office/officeart/2005/8/layout/radial2"/>
    <dgm:cxn modelId="{8C2D6EA5-A77C-430A-9F2B-BF35B5AF5C27}" type="presParOf" srcId="{1F1198BE-56D5-4513-A190-2CFA21C661ED}" destId="{5B73165D-2BCC-4C24-AB0C-7BF4F31AEB2C}" srcOrd="1" destOrd="0" presId="urn:microsoft.com/office/officeart/2005/8/layout/radial2"/>
    <dgm:cxn modelId="{7C75066C-D004-4130-9021-CE6D8D209407}" type="presParOf" srcId="{27A1AD0B-5491-495A-B9C5-2C6B4F1332DC}" destId="{79CD5DAF-E32F-48C6-99C4-E4333458C1E5}" srcOrd="1" destOrd="0" presId="urn:microsoft.com/office/officeart/2005/8/layout/radial2"/>
    <dgm:cxn modelId="{75C7C9FC-14C8-4A3F-AC72-0CDC22F27ABF}" type="presParOf" srcId="{27A1AD0B-5491-495A-B9C5-2C6B4F1332DC}" destId="{7D61A50F-6795-4813-B129-7006A64D4BD5}" srcOrd="2" destOrd="0" presId="urn:microsoft.com/office/officeart/2005/8/layout/radial2"/>
    <dgm:cxn modelId="{E61EDC75-9E44-4BEA-AD73-1363C096BA65}" type="presParOf" srcId="{7D61A50F-6795-4813-B129-7006A64D4BD5}" destId="{A4140ED9-A79D-4524-A449-E201F2E83732}" srcOrd="0" destOrd="0" presId="urn:microsoft.com/office/officeart/2005/8/layout/radial2"/>
    <dgm:cxn modelId="{C13DCC9C-AA12-4DA0-8F4D-A62EC138D5DF}" type="presParOf" srcId="{7D61A50F-6795-4813-B129-7006A64D4BD5}" destId="{2847C532-ACB6-4065-8741-220138E0DF05}" srcOrd="1" destOrd="0" presId="urn:microsoft.com/office/officeart/2005/8/layout/radial2"/>
    <dgm:cxn modelId="{19118B38-A616-4E76-BF34-5B1CA03FD722}" type="presParOf" srcId="{27A1AD0B-5491-495A-B9C5-2C6B4F1332DC}" destId="{A148272E-2A1E-4021-B5DB-16E9F1DF654A}" srcOrd="3" destOrd="0" presId="urn:microsoft.com/office/officeart/2005/8/layout/radial2"/>
    <dgm:cxn modelId="{4CFD2A96-A219-465B-9B21-E96E89E8D61B}" type="presParOf" srcId="{27A1AD0B-5491-495A-B9C5-2C6B4F1332DC}" destId="{09CE229A-060C-44CA-BED4-6225E81FDE5A}" srcOrd="4" destOrd="0" presId="urn:microsoft.com/office/officeart/2005/8/layout/radial2"/>
    <dgm:cxn modelId="{BA81EE13-46D7-43E6-BCF0-F94F854E1D03}" type="presParOf" srcId="{09CE229A-060C-44CA-BED4-6225E81FDE5A}" destId="{F1595FBA-89F6-4E23-8722-08A24E809850}" srcOrd="0" destOrd="0" presId="urn:microsoft.com/office/officeart/2005/8/layout/radial2"/>
    <dgm:cxn modelId="{CEBD5532-B605-46D4-ADCF-8827FD76B3F6}" type="presParOf" srcId="{09CE229A-060C-44CA-BED4-6225E81FDE5A}" destId="{6008A36D-35AF-43A5-B5BE-2C6EF9E5E8CC}" srcOrd="1" destOrd="0" presId="urn:microsoft.com/office/officeart/2005/8/layout/radial2"/>
    <dgm:cxn modelId="{DBECCCF1-92BD-42C0-B62E-78ED6CA2BAB8}" type="presParOf" srcId="{27A1AD0B-5491-495A-B9C5-2C6B4F1332DC}" destId="{EDF58533-33BB-4745-8348-2090F97080F5}" srcOrd="5" destOrd="0" presId="urn:microsoft.com/office/officeart/2005/8/layout/radial2"/>
    <dgm:cxn modelId="{D3E45210-30AF-45A9-BD65-ACFB1AC053AA}" type="presParOf" srcId="{27A1AD0B-5491-495A-B9C5-2C6B4F1332DC}" destId="{A240727D-0ACF-482F-BBD2-06D67C870F95}" srcOrd="6" destOrd="0" presId="urn:microsoft.com/office/officeart/2005/8/layout/radial2"/>
    <dgm:cxn modelId="{DB93654E-36D0-4F3B-9DBE-7619DF708794}" type="presParOf" srcId="{A240727D-0ACF-482F-BBD2-06D67C870F95}" destId="{C4F311D1-32FD-434F-B533-3D9CF4079FA7}" srcOrd="0" destOrd="0" presId="urn:microsoft.com/office/officeart/2005/8/layout/radial2"/>
    <dgm:cxn modelId="{9869DE80-2CDA-4018-B124-8DECF61B5E35}" type="presParOf" srcId="{A240727D-0ACF-482F-BBD2-06D67C870F95}" destId="{6AC0FDAD-282A-49EB-849B-D9649A3086C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42546-DCB2-4E9E-BE80-1B5C3C73CB24}">
      <dsp:nvSpPr>
        <dsp:cNvPr id="0" name=""/>
        <dsp:cNvSpPr/>
      </dsp:nvSpPr>
      <dsp:spPr>
        <a:xfrm>
          <a:off x="2112049" y="2826305"/>
          <a:ext cx="1948100" cy="1948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4900" kern="1200" dirty="0"/>
            <a:t>کارمند</a:t>
          </a:r>
          <a:endParaRPr lang="en-US" sz="4900" kern="1200" dirty="0"/>
        </a:p>
      </dsp:txBody>
      <dsp:txXfrm>
        <a:off x="2397342" y="3111598"/>
        <a:ext cx="1377514" cy="1377514"/>
      </dsp:txXfrm>
    </dsp:sp>
    <dsp:sp modelId="{43EE6620-B084-4567-8A92-99E2ADCF7F7B}">
      <dsp:nvSpPr>
        <dsp:cNvPr id="0" name=""/>
        <dsp:cNvSpPr/>
      </dsp:nvSpPr>
      <dsp:spPr>
        <a:xfrm rot="12900000">
          <a:off x="783887" y="2460912"/>
          <a:ext cx="1571496" cy="55520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D8A06-A66F-4D39-8142-51075E25B61C}">
      <dsp:nvSpPr>
        <dsp:cNvPr id="0" name=""/>
        <dsp:cNvSpPr/>
      </dsp:nvSpPr>
      <dsp:spPr>
        <a:xfrm>
          <a:off x="640" y="1547551"/>
          <a:ext cx="1850695" cy="14805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kern="1200" dirty="0"/>
            <a:t>کد ملی</a:t>
          </a:r>
          <a:endParaRPr lang="en-US" sz="3400" kern="1200" dirty="0"/>
        </a:p>
      </dsp:txBody>
      <dsp:txXfrm>
        <a:off x="44004" y="1590915"/>
        <a:ext cx="1763967" cy="1393828"/>
      </dsp:txXfrm>
    </dsp:sp>
    <dsp:sp modelId="{D1AE8919-17C5-4D92-AFBD-0CB6F635F6DF}">
      <dsp:nvSpPr>
        <dsp:cNvPr id="0" name=""/>
        <dsp:cNvSpPr/>
      </dsp:nvSpPr>
      <dsp:spPr>
        <a:xfrm rot="16200000">
          <a:off x="2300351" y="1671490"/>
          <a:ext cx="1571496" cy="55520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0046548"/>
            <a:satOff val="-341"/>
            <a:lumOff val="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F8746-C85E-4A5F-B5AC-AA26CE9C941B}">
      <dsp:nvSpPr>
        <dsp:cNvPr id="0" name=""/>
        <dsp:cNvSpPr/>
      </dsp:nvSpPr>
      <dsp:spPr>
        <a:xfrm>
          <a:off x="2160752" y="423068"/>
          <a:ext cx="1850695" cy="1480556"/>
        </a:xfrm>
        <a:prstGeom prst="roundRect">
          <a:avLst>
            <a:gd name="adj" fmla="val 10000"/>
          </a:avLst>
        </a:prstGeom>
        <a:solidFill>
          <a:schemeClr val="accent2">
            <a:hueOff val="-10046548"/>
            <a:satOff val="-341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kern="1200" dirty="0"/>
            <a:t>حقوق</a:t>
          </a:r>
          <a:endParaRPr lang="en-US" sz="3400" kern="1200" dirty="0"/>
        </a:p>
      </dsp:txBody>
      <dsp:txXfrm>
        <a:off x="2204116" y="466432"/>
        <a:ext cx="1763967" cy="1393828"/>
      </dsp:txXfrm>
    </dsp:sp>
    <dsp:sp modelId="{8A738D88-5C46-449A-A796-7E1710591BAE}">
      <dsp:nvSpPr>
        <dsp:cNvPr id="0" name=""/>
        <dsp:cNvSpPr/>
      </dsp:nvSpPr>
      <dsp:spPr>
        <a:xfrm rot="19500000">
          <a:off x="3816816" y="2460912"/>
          <a:ext cx="1571496" cy="55520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20093097"/>
            <a:satOff val="-683"/>
            <a:lumOff val="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A926-885D-44EF-8A5C-6833541C5CA8}">
      <dsp:nvSpPr>
        <dsp:cNvPr id="0" name=""/>
        <dsp:cNvSpPr/>
      </dsp:nvSpPr>
      <dsp:spPr>
        <a:xfrm>
          <a:off x="4320863" y="1547551"/>
          <a:ext cx="1850695" cy="1480556"/>
        </a:xfrm>
        <a:prstGeom prst="roundRect">
          <a:avLst>
            <a:gd name="adj" fmla="val 10000"/>
          </a:avLst>
        </a:prstGeom>
        <a:solidFill>
          <a:schemeClr val="accent2">
            <a:hueOff val="-20093097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kern="1200" dirty="0"/>
            <a:t>نام و نام خانوادگی</a:t>
          </a:r>
          <a:endParaRPr lang="en-US" sz="3400" kern="1200" dirty="0"/>
        </a:p>
      </dsp:txBody>
      <dsp:txXfrm>
        <a:off x="4364227" y="1590915"/>
        <a:ext cx="1763967" cy="1393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8533-33BB-4745-8348-2090F97080F5}">
      <dsp:nvSpPr>
        <dsp:cNvPr id="0" name=""/>
        <dsp:cNvSpPr/>
      </dsp:nvSpPr>
      <dsp:spPr>
        <a:xfrm rot="2563038">
          <a:off x="1808755" y="3526844"/>
          <a:ext cx="701799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01799" y="3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272E-2A1E-4021-B5DB-16E9F1DF654A}">
      <dsp:nvSpPr>
        <dsp:cNvPr id="0" name=""/>
        <dsp:cNvSpPr/>
      </dsp:nvSpPr>
      <dsp:spPr>
        <a:xfrm>
          <a:off x="1901845" y="2566130"/>
          <a:ext cx="78079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80795" y="3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D5DAF-E32F-48C6-99C4-E4333458C1E5}">
      <dsp:nvSpPr>
        <dsp:cNvPr id="0" name=""/>
        <dsp:cNvSpPr/>
      </dsp:nvSpPr>
      <dsp:spPr>
        <a:xfrm rot="19036962">
          <a:off x="1808755" y="1605416"/>
          <a:ext cx="701799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01799" y="3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3165D-2BCC-4C24-AB0C-7BF4F31AEB2C}">
      <dsp:nvSpPr>
        <dsp:cNvPr id="0" name=""/>
        <dsp:cNvSpPr/>
      </dsp:nvSpPr>
      <dsp:spPr>
        <a:xfrm>
          <a:off x="1060" y="1480629"/>
          <a:ext cx="2236216" cy="223621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40ED9-A79D-4524-A449-E201F2E83732}">
      <dsp:nvSpPr>
        <dsp:cNvPr id="0" name=""/>
        <dsp:cNvSpPr/>
      </dsp:nvSpPr>
      <dsp:spPr>
        <a:xfrm>
          <a:off x="2239490" y="274012"/>
          <a:ext cx="1341730" cy="1341730"/>
        </a:xfrm>
        <a:prstGeom prst="ellipse">
          <a:avLst/>
        </a:prstGeom>
        <a:solidFill>
          <a:schemeClr val="accent2">
            <a:hueOff val="-6697699"/>
            <a:satOff val="-228"/>
            <a:lumOff val="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200" kern="1200" dirty="0"/>
            <a:t>دکتر</a:t>
          </a:r>
          <a:endParaRPr lang="en-US" sz="3200" kern="1200" dirty="0"/>
        </a:p>
      </dsp:txBody>
      <dsp:txXfrm>
        <a:off x="2435982" y="470504"/>
        <a:ext cx="948746" cy="948746"/>
      </dsp:txXfrm>
    </dsp:sp>
    <dsp:sp modelId="{2847C532-ACB6-4065-8741-220138E0DF05}">
      <dsp:nvSpPr>
        <dsp:cNvPr id="0" name=""/>
        <dsp:cNvSpPr/>
      </dsp:nvSpPr>
      <dsp:spPr>
        <a:xfrm>
          <a:off x="3715393" y="274012"/>
          <a:ext cx="2012595" cy="134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900" kern="1200" dirty="0"/>
            <a:t>محاسبه تعداد بیماران</a:t>
          </a:r>
          <a:endParaRPr lang="en-US" sz="2900" kern="1200" dirty="0"/>
        </a:p>
      </dsp:txBody>
      <dsp:txXfrm>
        <a:off x="3715393" y="274012"/>
        <a:ext cx="2012595" cy="1341730"/>
      </dsp:txXfrm>
    </dsp:sp>
    <dsp:sp modelId="{F1595FBA-89F6-4E23-8722-08A24E809850}">
      <dsp:nvSpPr>
        <dsp:cNvPr id="0" name=""/>
        <dsp:cNvSpPr/>
      </dsp:nvSpPr>
      <dsp:spPr>
        <a:xfrm>
          <a:off x="2682640" y="1927872"/>
          <a:ext cx="1341730" cy="1341730"/>
        </a:xfrm>
        <a:prstGeom prst="ellipse">
          <a:avLst/>
        </a:prstGeom>
        <a:solidFill>
          <a:schemeClr val="accent2">
            <a:hueOff val="-13395398"/>
            <a:satOff val="-455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200" kern="1200" dirty="0"/>
            <a:t>مهندس</a:t>
          </a:r>
          <a:endParaRPr lang="en-US" sz="3200" kern="1200" dirty="0"/>
        </a:p>
      </dsp:txBody>
      <dsp:txXfrm>
        <a:off x="2879132" y="2124364"/>
        <a:ext cx="948746" cy="948746"/>
      </dsp:txXfrm>
    </dsp:sp>
    <dsp:sp modelId="{6008A36D-35AF-43A5-B5BE-2C6EF9E5E8CC}">
      <dsp:nvSpPr>
        <dsp:cNvPr id="0" name=""/>
        <dsp:cNvSpPr/>
      </dsp:nvSpPr>
      <dsp:spPr>
        <a:xfrm>
          <a:off x="4158543" y="1927872"/>
          <a:ext cx="2012595" cy="134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900" kern="1200" dirty="0"/>
            <a:t>محاسبه پروژه های انجام شده</a:t>
          </a:r>
          <a:endParaRPr lang="en-US" sz="2900" kern="1200" dirty="0"/>
        </a:p>
      </dsp:txBody>
      <dsp:txXfrm>
        <a:off x="4158543" y="1927872"/>
        <a:ext cx="2012595" cy="1341730"/>
      </dsp:txXfrm>
    </dsp:sp>
    <dsp:sp modelId="{C4F311D1-32FD-434F-B533-3D9CF4079FA7}">
      <dsp:nvSpPr>
        <dsp:cNvPr id="0" name=""/>
        <dsp:cNvSpPr/>
      </dsp:nvSpPr>
      <dsp:spPr>
        <a:xfrm>
          <a:off x="2239490" y="3581732"/>
          <a:ext cx="1341730" cy="1341730"/>
        </a:xfrm>
        <a:prstGeom prst="ellipse">
          <a:avLst/>
        </a:prstGeom>
        <a:solidFill>
          <a:schemeClr val="accent2">
            <a:hueOff val="-20093097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200" kern="1200" dirty="0"/>
            <a:t>منشی</a:t>
          </a:r>
          <a:endParaRPr lang="en-US" sz="3200" kern="1200" dirty="0"/>
        </a:p>
      </dsp:txBody>
      <dsp:txXfrm>
        <a:off x="2435982" y="3778224"/>
        <a:ext cx="948746" cy="948746"/>
      </dsp:txXfrm>
    </dsp:sp>
    <dsp:sp modelId="{6AC0FDAD-282A-49EB-849B-D9649A3086CF}">
      <dsp:nvSpPr>
        <dsp:cNvPr id="0" name=""/>
        <dsp:cNvSpPr/>
      </dsp:nvSpPr>
      <dsp:spPr>
        <a:xfrm>
          <a:off x="3715393" y="3581732"/>
          <a:ext cx="2012595" cy="134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900" kern="1200" dirty="0"/>
            <a:t>محاسبه زمان تلفن</a:t>
          </a:r>
          <a:endParaRPr lang="en-US" sz="2900" kern="1200" dirty="0"/>
        </a:p>
      </dsp:txBody>
      <dsp:txXfrm>
        <a:off x="3715393" y="3581732"/>
        <a:ext cx="2012595" cy="134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8E7FE-A513-4E43-90ED-E073F35E64A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872D-0A4A-4E56-BC54-919134C9D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4872D-0A4A-4E56-BC54-919134C9D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1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8767B9B9-8B2C-2EF0-8B43-DB5689CA79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EEED-6C5B-46C9-818D-20BC9C79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7680" y="30099"/>
            <a:ext cx="4048474" cy="238404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okerman" panose="04090605060D06020702" pitchFamily="82" charset="0"/>
              </a:rPr>
              <a:t>Hootan Hemmati</a:t>
            </a:r>
          </a:p>
        </p:txBody>
      </p:sp>
      <p:pic>
        <p:nvPicPr>
          <p:cNvPr id="1026" name="Picture 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85705EDE-DC98-4F77-83D2-24D03040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13" y="2444239"/>
            <a:ext cx="3195808" cy="17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AC336E-7BD1-4D3C-B380-15599C0D7747}"/>
              </a:ext>
            </a:extLst>
          </p:cNvPr>
          <p:cNvSpPr txBox="1">
            <a:spLocks/>
          </p:cNvSpPr>
          <p:nvPr/>
        </p:nvSpPr>
        <p:spPr>
          <a:xfrm>
            <a:off x="8107680" y="4443861"/>
            <a:ext cx="4048474" cy="116261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Jokerman" panose="04090605060D06020702" pitchFamily="82" charset="0"/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245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AB99B-2BC8-3B07-786F-2D9DC20D5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833" y="1300913"/>
            <a:ext cx="8598334" cy="4256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92 IT Solutions - C-Sharp">
            <a:extLst>
              <a:ext uri="{FF2B5EF4-FFF2-40B4-BE49-F238E27FC236}">
                <a16:creationId xmlns:a16="http://schemas.microsoft.com/office/drawing/2014/main" id="{6D7C4760-B077-AE53-A954-D1D5B37E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1902383"/>
            <a:ext cx="3646487" cy="9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142E67-A0E0-5298-3B48-99F71EB4F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618065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63CB622-504B-C000-3D04-0F54379A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98484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8A3D-99DE-4E03-5B2E-FE64DB1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156D35CA-F5CE-1864-F123-AED267929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335020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7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E3E4E-CF7C-E044-869D-DD8CEEC7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# Inheritance">
            <a:extLst>
              <a:ext uri="{FF2B5EF4-FFF2-40B4-BE49-F238E27FC236}">
                <a16:creationId xmlns:a16="http://schemas.microsoft.com/office/drawing/2014/main" id="{AA8E2193-6906-C26C-20C5-AB4F9EFC8C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121" y="1095508"/>
            <a:ext cx="5346576" cy="50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and coding concept illustration Free Vector">
            <a:extLst>
              <a:ext uri="{FF2B5EF4-FFF2-40B4-BE49-F238E27FC236}">
                <a16:creationId xmlns:a16="http://schemas.microsoft.com/office/drawing/2014/main" id="{14D26DDB-66A6-4617-AA9D-D7551626A2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" b="11304"/>
          <a:stretch/>
        </p:blipFill>
        <p:spPr bwMode="auto">
          <a:xfrm>
            <a:off x="20" y="-2"/>
            <a:ext cx="1219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B1614-1221-4C39-80A5-1118EF60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Sync NameSpace</a:t>
            </a:r>
          </a:p>
        </p:txBody>
      </p:sp>
    </p:spTree>
    <p:extLst>
      <p:ext uri="{BB962C8B-B14F-4D97-AF65-F5344CB8AC3E}">
        <p14:creationId xmlns:p14="http://schemas.microsoft.com/office/powerpoint/2010/main" val="343998509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32</Words>
  <Application>Microsoft Office PowerPoint</Application>
  <PresentationFormat>Widescreen</PresentationFormat>
  <Paragraphs>17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Corbel</vt:lpstr>
      <vt:lpstr>Jokerman</vt:lpstr>
      <vt:lpstr>ShojiVTI</vt:lpstr>
      <vt:lpstr>Hootan Hemmati</vt:lpstr>
      <vt:lpstr>PowerPoint Presentation</vt:lpstr>
      <vt:lpstr>Inheritance</vt:lpstr>
      <vt:lpstr>Inheritance</vt:lpstr>
      <vt:lpstr>Example</vt:lpstr>
      <vt:lpstr>Sync NameSpace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Hootan Hemmati</dc:title>
  <dc:creator>Hootan Hemmati</dc:creator>
  <cp:lastModifiedBy>Hootan Hemmati</cp:lastModifiedBy>
  <cp:revision>4</cp:revision>
  <dcterms:created xsi:type="dcterms:W3CDTF">2022-04-01T11:33:58Z</dcterms:created>
  <dcterms:modified xsi:type="dcterms:W3CDTF">2022-05-04T13:03:25Z</dcterms:modified>
</cp:coreProperties>
</file>